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47"/>
  </p:notesMasterIdLst>
  <p:sldIdLst>
    <p:sldId id="256" r:id="rId6"/>
    <p:sldId id="259" r:id="rId7"/>
    <p:sldId id="393" r:id="rId8"/>
    <p:sldId id="394" r:id="rId9"/>
    <p:sldId id="406" r:id="rId10"/>
    <p:sldId id="395" r:id="rId11"/>
    <p:sldId id="360" r:id="rId12"/>
    <p:sldId id="271" r:id="rId13"/>
    <p:sldId id="353" r:id="rId14"/>
    <p:sldId id="354" r:id="rId15"/>
    <p:sldId id="261" r:id="rId16"/>
    <p:sldId id="263" r:id="rId17"/>
    <p:sldId id="376" r:id="rId18"/>
    <p:sldId id="268" r:id="rId19"/>
    <p:sldId id="403" r:id="rId20"/>
    <p:sldId id="266" r:id="rId21"/>
    <p:sldId id="356" r:id="rId22"/>
    <p:sldId id="378" r:id="rId23"/>
    <p:sldId id="265" r:id="rId24"/>
    <p:sldId id="355" r:id="rId25"/>
    <p:sldId id="357" r:id="rId26"/>
    <p:sldId id="262" r:id="rId27"/>
    <p:sldId id="375" r:id="rId28"/>
    <p:sldId id="397" r:id="rId29"/>
    <p:sldId id="351" r:id="rId30"/>
    <p:sldId id="389" r:id="rId31"/>
    <p:sldId id="390" r:id="rId32"/>
    <p:sldId id="398" r:id="rId33"/>
    <p:sldId id="401" r:id="rId34"/>
    <p:sldId id="404" r:id="rId35"/>
    <p:sldId id="402" r:id="rId36"/>
    <p:sldId id="405" r:id="rId37"/>
    <p:sldId id="352" r:id="rId38"/>
    <p:sldId id="258" r:id="rId39"/>
    <p:sldId id="407" r:id="rId40"/>
    <p:sldId id="412" r:id="rId41"/>
    <p:sldId id="408" r:id="rId42"/>
    <p:sldId id="409" r:id="rId43"/>
    <p:sldId id="410" r:id="rId44"/>
    <p:sldId id="411" r:id="rId45"/>
    <p:sldId id="413" r:id="rId46"/>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7A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73D47-10F7-0C25-29D7-F64056D0A42C}" v="74" dt="2022-01-13T12:28:50.028"/>
    <p1510:client id="{444FFB24-CA56-4FD3-A192-70CA4105BCDC}" v="6" dt="2022-01-11T11:17:50.183"/>
    <p1510:client id="{95920346-7DAE-4926-90DD-D35C5A21C0FB}" v="70" dt="2022-01-11T14:30:01.90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1" autoAdjust="0"/>
    <p:restoredTop sz="94869" autoAdjust="0"/>
  </p:normalViewPr>
  <p:slideViewPr>
    <p:cSldViewPr snapToGrid="0" snapToObjects="1">
      <p:cViewPr varScale="1">
        <p:scale>
          <a:sx n="105" d="100"/>
          <a:sy n="105" d="100"/>
        </p:scale>
        <p:origin x="1536" y="126"/>
      </p:cViewPr>
      <p:guideLst/>
    </p:cSldViewPr>
  </p:slideViewPr>
  <p:outlineViewPr>
    <p:cViewPr>
      <p:scale>
        <a:sx n="33" d="100"/>
        <a:sy n="33" d="100"/>
      </p:scale>
      <p:origin x="0" y="-144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45FD3-4643-1143-BB78-512D37AEB01A}" type="datetimeFigureOut">
              <a:rPr lang="de-DE" smtClean="0"/>
              <a:t>06.04.2022</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90A8D-C98A-0346-B03C-E57B0630F0E3}" type="slidenum">
              <a:rPr lang="de-DE" smtClean="0"/>
              <a:t>‹#›</a:t>
            </a:fld>
            <a:endParaRPr lang="de-DE"/>
          </a:p>
        </p:txBody>
      </p:sp>
    </p:spTree>
    <p:extLst>
      <p:ext uri="{BB962C8B-B14F-4D97-AF65-F5344CB8AC3E}">
        <p14:creationId xmlns:p14="http://schemas.microsoft.com/office/powerpoint/2010/main" val="256466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7CD71-D8FE-A54F-A698-15127573BBDD}"/>
              </a:ext>
            </a:extLst>
          </p:cNvPr>
          <p:cNvSpPr>
            <a:spLocks noGrp="1"/>
          </p:cNvSpPr>
          <p:nvPr>
            <p:ph type="ctrTitle"/>
          </p:nvPr>
        </p:nvSpPr>
        <p:spPr>
          <a:xfrm>
            <a:off x="1238250" y="1122363"/>
            <a:ext cx="7429500" cy="2387600"/>
          </a:xfrm>
        </p:spPr>
        <p:txBody>
          <a:bodyPr anchor="b"/>
          <a:lstStyle>
            <a:lvl1pPr algn="ctr">
              <a:defRPr sz="4875"/>
            </a:lvl1pPr>
          </a:lstStyle>
          <a:p>
            <a:r>
              <a:rPr lang="de-DE"/>
              <a:t>Mastertitelformat bearbeiten</a:t>
            </a:r>
          </a:p>
        </p:txBody>
      </p:sp>
      <p:sp>
        <p:nvSpPr>
          <p:cNvPr id="3" name="Untertitel 2">
            <a:extLst>
              <a:ext uri="{FF2B5EF4-FFF2-40B4-BE49-F238E27FC236}">
                <a16:creationId xmlns:a16="http://schemas.microsoft.com/office/drawing/2014/main" id="{4DB296A7-F712-0B41-8859-DD48A2D6B1A6}"/>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de-DE"/>
              <a:t>Master-Untertitelformat bearbeiten</a:t>
            </a:r>
          </a:p>
        </p:txBody>
      </p:sp>
      <p:sp>
        <p:nvSpPr>
          <p:cNvPr id="4" name="Datumsplatzhalter 3">
            <a:extLst>
              <a:ext uri="{FF2B5EF4-FFF2-40B4-BE49-F238E27FC236}">
                <a16:creationId xmlns:a16="http://schemas.microsoft.com/office/drawing/2014/main" id="{4DA12FE8-185D-D541-96C8-FA12837D9F37}"/>
              </a:ext>
            </a:extLst>
          </p:cNvPr>
          <p:cNvSpPr>
            <a:spLocks noGrp="1"/>
          </p:cNvSpPr>
          <p:nvPr>
            <p:ph type="dt" sz="half" idx="10"/>
          </p:nvPr>
        </p:nvSpPr>
        <p:spPr/>
        <p:txBody>
          <a:bodyPr/>
          <a:lstStyle/>
          <a:p>
            <a:fld id="{444458F6-C6BD-4B58-9DAB-B6DD855F5F6A}" type="datetime1">
              <a:rPr lang="de-AT" smtClean="0"/>
              <a:t>06.04.2022</a:t>
            </a:fld>
            <a:endParaRPr lang="de-DE"/>
          </a:p>
        </p:txBody>
      </p:sp>
      <p:sp>
        <p:nvSpPr>
          <p:cNvPr id="5" name="Fußzeilenplatzhalter 4">
            <a:extLst>
              <a:ext uri="{FF2B5EF4-FFF2-40B4-BE49-F238E27FC236}">
                <a16:creationId xmlns:a16="http://schemas.microsoft.com/office/drawing/2014/main" id="{065D5BA8-5CF8-9E40-A728-95939DF16EB9}"/>
              </a:ext>
            </a:extLst>
          </p:cNvPr>
          <p:cNvSpPr>
            <a:spLocks noGrp="1"/>
          </p:cNvSpPr>
          <p:nvPr>
            <p:ph type="ftr" sz="quarter" idx="11"/>
          </p:nvPr>
        </p:nvSpPr>
        <p:spPr/>
        <p:txBody>
          <a:bodyPr/>
          <a:lstStyle/>
          <a:p>
            <a:r>
              <a:rPr lang="en-US"/>
              <a:t>@2021 by Alethia Sales GmbH |  All rights reserved</a:t>
            </a:r>
            <a:endParaRPr lang="de-DE" dirty="0"/>
          </a:p>
        </p:txBody>
      </p:sp>
      <p:sp>
        <p:nvSpPr>
          <p:cNvPr id="6" name="Foliennummernplatzhalter 5">
            <a:extLst>
              <a:ext uri="{FF2B5EF4-FFF2-40B4-BE49-F238E27FC236}">
                <a16:creationId xmlns:a16="http://schemas.microsoft.com/office/drawing/2014/main" id="{8B175DF8-CC02-744E-AE1A-A2638B1D6C1E}"/>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3710635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70EE2-339E-FE4B-A702-CADC045F846C}"/>
              </a:ext>
            </a:extLst>
          </p:cNvPr>
          <p:cNvSpPr>
            <a:spLocks noGrp="1"/>
          </p:cNvSpPr>
          <p:nvPr>
            <p:ph type="title"/>
          </p:nvPr>
        </p:nvSpPr>
        <p:spPr>
          <a:xfrm>
            <a:off x="682331" y="457200"/>
            <a:ext cx="3194943" cy="1600200"/>
          </a:xfrm>
        </p:spPr>
        <p:txBody>
          <a:bodyPr anchor="b"/>
          <a:lstStyle>
            <a:lvl1pPr>
              <a:defRPr sz="2113"/>
            </a:lvl1pPr>
          </a:lstStyle>
          <a:p>
            <a:r>
              <a:rPr lang="de-DE"/>
              <a:t>Mastertitelformat bearbeiten</a:t>
            </a:r>
          </a:p>
        </p:txBody>
      </p:sp>
      <p:sp>
        <p:nvSpPr>
          <p:cNvPr id="3" name="Inhaltsplatzhalter 2">
            <a:extLst>
              <a:ext uri="{FF2B5EF4-FFF2-40B4-BE49-F238E27FC236}">
                <a16:creationId xmlns:a16="http://schemas.microsoft.com/office/drawing/2014/main" id="{0401B308-6A1F-2843-AA57-0675783F7809}"/>
              </a:ext>
            </a:extLst>
          </p:cNvPr>
          <p:cNvSpPr>
            <a:spLocks noGrp="1"/>
          </p:cNvSpPr>
          <p:nvPr>
            <p:ph idx="1"/>
          </p:nvPr>
        </p:nvSpPr>
        <p:spPr>
          <a:xfrm>
            <a:off x="4211340" y="987433"/>
            <a:ext cx="5014913" cy="4873625"/>
          </a:xfrm>
        </p:spPr>
        <p:txBody>
          <a:bodyPr/>
          <a:lstStyle>
            <a:lvl1pPr>
              <a:defRPr sz="2113"/>
            </a:lvl1pPr>
            <a:lvl2pPr>
              <a:defRPr sz="1848"/>
            </a:lvl2pPr>
            <a:lvl3pPr>
              <a:defRPr sz="1584"/>
            </a:lvl3pPr>
            <a:lvl4pPr>
              <a:defRPr sz="1320"/>
            </a:lvl4pPr>
            <a:lvl5pPr>
              <a:defRPr sz="1320"/>
            </a:lvl5pPr>
            <a:lvl6pPr>
              <a:defRPr sz="1320"/>
            </a:lvl6pPr>
            <a:lvl7pPr>
              <a:defRPr sz="1320"/>
            </a:lvl7pPr>
            <a:lvl8pPr>
              <a:defRPr sz="1320"/>
            </a:lvl8pPr>
            <a:lvl9pPr>
              <a:defRPr sz="132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B8E8107-D207-104B-AC80-80590DC4B87D}"/>
              </a:ext>
            </a:extLst>
          </p:cNvPr>
          <p:cNvSpPr>
            <a:spLocks noGrp="1"/>
          </p:cNvSpPr>
          <p:nvPr>
            <p:ph type="body" sz="half" idx="2"/>
          </p:nvPr>
        </p:nvSpPr>
        <p:spPr>
          <a:xfrm>
            <a:off x="682331" y="2057400"/>
            <a:ext cx="3194943" cy="3811588"/>
          </a:xfrm>
        </p:spPr>
        <p:txBody>
          <a:bodyPr/>
          <a:lstStyle>
            <a:lvl1pPr marL="0" indent="0">
              <a:buNone/>
              <a:defRPr sz="1056"/>
            </a:lvl1pPr>
            <a:lvl2pPr marL="301822" indent="0">
              <a:buNone/>
              <a:defRPr sz="924"/>
            </a:lvl2pPr>
            <a:lvl3pPr marL="603644" indent="0">
              <a:buNone/>
              <a:defRPr sz="792"/>
            </a:lvl3pPr>
            <a:lvl4pPr marL="905465" indent="0">
              <a:buNone/>
              <a:defRPr sz="660"/>
            </a:lvl4pPr>
            <a:lvl5pPr marL="1207286" indent="0">
              <a:buNone/>
              <a:defRPr sz="660"/>
            </a:lvl5pPr>
            <a:lvl6pPr marL="1509108" indent="0">
              <a:buNone/>
              <a:defRPr sz="660"/>
            </a:lvl6pPr>
            <a:lvl7pPr marL="1810930" indent="0">
              <a:buNone/>
              <a:defRPr sz="660"/>
            </a:lvl7pPr>
            <a:lvl8pPr marL="2112752" indent="0">
              <a:buNone/>
              <a:defRPr sz="660"/>
            </a:lvl8pPr>
            <a:lvl9pPr marL="2414574" indent="0">
              <a:buNone/>
              <a:defRPr sz="660"/>
            </a:lvl9pPr>
          </a:lstStyle>
          <a:p>
            <a:pPr lvl="0"/>
            <a:r>
              <a:rPr lang="de-DE"/>
              <a:t>Mastertextformat bearbeiten</a:t>
            </a:r>
          </a:p>
        </p:txBody>
      </p:sp>
      <p:sp>
        <p:nvSpPr>
          <p:cNvPr id="5" name="Datumsplatzhalter 4">
            <a:extLst>
              <a:ext uri="{FF2B5EF4-FFF2-40B4-BE49-F238E27FC236}">
                <a16:creationId xmlns:a16="http://schemas.microsoft.com/office/drawing/2014/main" id="{3848467B-0BAC-1C4D-B39D-5A314728E895}"/>
              </a:ext>
            </a:extLst>
          </p:cNvPr>
          <p:cNvSpPr>
            <a:spLocks noGrp="1"/>
          </p:cNvSpPr>
          <p:nvPr>
            <p:ph type="dt" sz="half" idx="10"/>
          </p:nvPr>
        </p:nvSpPr>
        <p:spPr/>
        <p:txBody>
          <a:bodyPr/>
          <a:lstStyle/>
          <a:p>
            <a:fld id="{82C7CB3B-0740-497E-B580-96E27C100C95}" type="datetime1">
              <a:rPr lang="de-AT" smtClean="0"/>
              <a:t>06.04.2022</a:t>
            </a:fld>
            <a:endParaRPr lang="de-DE"/>
          </a:p>
        </p:txBody>
      </p:sp>
      <p:sp>
        <p:nvSpPr>
          <p:cNvPr id="6" name="Fußzeilenplatzhalter 5">
            <a:extLst>
              <a:ext uri="{FF2B5EF4-FFF2-40B4-BE49-F238E27FC236}">
                <a16:creationId xmlns:a16="http://schemas.microsoft.com/office/drawing/2014/main" id="{4A787D67-FF98-2641-9F51-F21D047D5866}"/>
              </a:ext>
            </a:extLst>
          </p:cNvPr>
          <p:cNvSpPr>
            <a:spLocks noGrp="1"/>
          </p:cNvSpPr>
          <p:nvPr>
            <p:ph type="ftr" sz="quarter" idx="11"/>
          </p:nvPr>
        </p:nvSpPr>
        <p:spPr/>
        <p:txBody>
          <a:bodyPr/>
          <a:lstStyle/>
          <a:p>
            <a:r>
              <a:rPr lang="en-US"/>
              <a:t>@2021 by Alethia Sales GmbH |  All rights reserved</a:t>
            </a:r>
            <a:endParaRPr lang="de-DE"/>
          </a:p>
        </p:txBody>
      </p:sp>
      <p:sp>
        <p:nvSpPr>
          <p:cNvPr id="7" name="Foliennummernplatzhalter 6">
            <a:extLst>
              <a:ext uri="{FF2B5EF4-FFF2-40B4-BE49-F238E27FC236}">
                <a16:creationId xmlns:a16="http://schemas.microsoft.com/office/drawing/2014/main" id="{9D51D78B-BEF6-3648-9A86-3103D20471C9}"/>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37613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1E5C3-8C6D-E441-97C4-883C568CD256}"/>
              </a:ext>
            </a:extLst>
          </p:cNvPr>
          <p:cNvSpPr>
            <a:spLocks noGrp="1"/>
          </p:cNvSpPr>
          <p:nvPr>
            <p:ph type="title"/>
          </p:nvPr>
        </p:nvSpPr>
        <p:spPr>
          <a:xfrm>
            <a:off x="682331" y="457200"/>
            <a:ext cx="3194943" cy="1600200"/>
          </a:xfrm>
        </p:spPr>
        <p:txBody>
          <a:bodyPr anchor="b"/>
          <a:lstStyle>
            <a:lvl1pPr>
              <a:defRPr sz="2113"/>
            </a:lvl1pPr>
          </a:lstStyle>
          <a:p>
            <a:r>
              <a:rPr lang="de-DE"/>
              <a:t>Mastertitelformat bearbeiten</a:t>
            </a:r>
          </a:p>
        </p:txBody>
      </p:sp>
      <p:sp>
        <p:nvSpPr>
          <p:cNvPr id="3" name="Bildplatzhalter 2">
            <a:extLst>
              <a:ext uri="{FF2B5EF4-FFF2-40B4-BE49-F238E27FC236}">
                <a16:creationId xmlns:a16="http://schemas.microsoft.com/office/drawing/2014/main" id="{9113AB56-FB75-3846-BA0E-43694D25ADBA}"/>
              </a:ext>
            </a:extLst>
          </p:cNvPr>
          <p:cNvSpPr>
            <a:spLocks noGrp="1"/>
          </p:cNvSpPr>
          <p:nvPr>
            <p:ph type="pic" idx="1"/>
          </p:nvPr>
        </p:nvSpPr>
        <p:spPr>
          <a:xfrm>
            <a:off x="4211340" y="987433"/>
            <a:ext cx="5014913" cy="4873625"/>
          </a:xfrm>
        </p:spPr>
        <p:txBody>
          <a:bodyPr/>
          <a:lstStyle>
            <a:lvl1pPr marL="0" indent="0">
              <a:buNone/>
              <a:defRPr sz="2113"/>
            </a:lvl1pPr>
            <a:lvl2pPr marL="301822" indent="0">
              <a:buNone/>
              <a:defRPr sz="1848"/>
            </a:lvl2pPr>
            <a:lvl3pPr marL="603644" indent="0">
              <a:buNone/>
              <a:defRPr sz="1584"/>
            </a:lvl3pPr>
            <a:lvl4pPr marL="905465" indent="0">
              <a:buNone/>
              <a:defRPr sz="1320"/>
            </a:lvl4pPr>
            <a:lvl5pPr marL="1207286" indent="0">
              <a:buNone/>
              <a:defRPr sz="1320"/>
            </a:lvl5pPr>
            <a:lvl6pPr marL="1509108" indent="0">
              <a:buNone/>
              <a:defRPr sz="1320"/>
            </a:lvl6pPr>
            <a:lvl7pPr marL="1810930" indent="0">
              <a:buNone/>
              <a:defRPr sz="1320"/>
            </a:lvl7pPr>
            <a:lvl8pPr marL="2112752" indent="0">
              <a:buNone/>
              <a:defRPr sz="1320"/>
            </a:lvl8pPr>
            <a:lvl9pPr marL="2414574" indent="0">
              <a:buNone/>
              <a:defRPr sz="1320"/>
            </a:lvl9pPr>
          </a:lstStyle>
          <a:p>
            <a:r>
              <a:rPr lang="de-DE"/>
              <a:t>Bild durch Klicken auf Symbol hinzufügen</a:t>
            </a:r>
          </a:p>
        </p:txBody>
      </p:sp>
      <p:sp>
        <p:nvSpPr>
          <p:cNvPr id="4" name="Textplatzhalter 3">
            <a:extLst>
              <a:ext uri="{FF2B5EF4-FFF2-40B4-BE49-F238E27FC236}">
                <a16:creationId xmlns:a16="http://schemas.microsoft.com/office/drawing/2014/main" id="{9D016A5D-2BFC-5E4D-ABA4-C3061C3962AD}"/>
              </a:ext>
            </a:extLst>
          </p:cNvPr>
          <p:cNvSpPr>
            <a:spLocks noGrp="1"/>
          </p:cNvSpPr>
          <p:nvPr>
            <p:ph type="body" sz="half" idx="2"/>
          </p:nvPr>
        </p:nvSpPr>
        <p:spPr>
          <a:xfrm>
            <a:off x="682331" y="2057400"/>
            <a:ext cx="3194943" cy="3811588"/>
          </a:xfrm>
        </p:spPr>
        <p:txBody>
          <a:bodyPr/>
          <a:lstStyle>
            <a:lvl1pPr marL="0" indent="0">
              <a:buNone/>
              <a:defRPr sz="1056"/>
            </a:lvl1pPr>
            <a:lvl2pPr marL="301822" indent="0">
              <a:buNone/>
              <a:defRPr sz="924"/>
            </a:lvl2pPr>
            <a:lvl3pPr marL="603644" indent="0">
              <a:buNone/>
              <a:defRPr sz="792"/>
            </a:lvl3pPr>
            <a:lvl4pPr marL="905465" indent="0">
              <a:buNone/>
              <a:defRPr sz="660"/>
            </a:lvl4pPr>
            <a:lvl5pPr marL="1207286" indent="0">
              <a:buNone/>
              <a:defRPr sz="660"/>
            </a:lvl5pPr>
            <a:lvl6pPr marL="1509108" indent="0">
              <a:buNone/>
              <a:defRPr sz="660"/>
            </a:lvl6pPr>
            <a:lvl7pPr marL="1810930" indent="0">
              <a:buNone/>
              <a:defRPr sz="660"/>
            </a:lvl7pPr>
            <a:lvl8pPr marL="2112752" indent="0">
              <a:buNone/>
              <a:defRPr sz="660"/>
            </a:lvl8pPr>
            <a:lvl9pPr marL="2414574" indent="0">
              <a:buNone/>
              <a:defRPr sz="660"/>
            </a:lvl9pPr>
          </a:lstStyle>
          <a:p>
            <a:pPr lvl="0"/>
            <a:r>
              <a:rPr lang="de-DE"/>
              <a:t>Mastertextformat bearbeiten</a:t>
            </a:r>
          </a:p>
        </p:txBody>
      </p:sp>
      <p:sp>
        <p:nvSpPr>
          <p:cNvPr id="5" name="Datumsplatzhalter 4">
            <a:extLst>
              <a:ext uri="{FF2B5EF4-FFF2-40B4-BE49-F238E27FC236}">
                <a16:creationId xmlns:a16="http://schemas.microsoft.com/office/drawing/2014/main" id="{3E2C90C2-9F2F-1442-A6AC-5BB54B9ABAD7}"/>
              </a:ext>
            </a:extLst>
          </p:cNvPr>
          <p:cNvSpPr>
            <a:spLocks noGrp="1"/>
          </p:cNvSpPr>
          <p:nvPr>
            <p:ph type="dt" sz="half" idx="10"/>
          </p:nvPr>
        </p:nvSpPr>
        <p:spPr/>
        <p:txBody>
          <a:bodyPr/>
          <a:lstStyle/>
          <a:p>
            <a:fld id="{BC114788-FA14-45F3-8E45-62273B303219}" type="datetime1">
              <a:rPr lang="de-AT" smtClean="0"/>
              <a:t>06.04.2022</a:t>
            </a:fld>
            <a:endParaRPr lang="de-DE"/>
          </a:p>
        </p:txBody>
      </p:sp>
      <p:sp>
        <p:nvSpPr>
          <p:cNvPr id="6" name="Fußzeilenplatzhalter 5">
            <a:extLst>
              <a:ext uri="{FF2B5EF4-FFF2-40B4-BE49-F238E27FC236}">
                <a16:creationId xmlns:a16="http://schemas.microsoft.com/office/drawing/2014/main" id="{527907A1-7A5C-F743-87B6-1122AF0AEAAD}"/>
              </a:ext>
            </a:extLst>
          </p:cNvPr>
          <p:cNvSpPr>
            <a:spLocks noGrp="1"/>
          </p:cNvSpPr>
          <p:nvPr>
            <p:ph type="ftr" sz="quarter" idx="11"/>
          </p:nvPr>
        </p:nvSpPr>
        <p:spPr/>
        <p:txBody>
          <a:bodyPr/>
          <a:lstStyle/>
          <a:p>
            <a:r>
              <a:rPr lang="en-US"/>
              <a:t>@2021 by Alethia Sales GmbH |  All rights reserved</a:t>
            </a:r>
            <a:endParaRPr lang="de-DE"/>
          </a:p>
        </p:txBody>
      </p:sp>
      <p:sp>
        <p:nvSpPr>
          <p:cNvPr id="7" name="Foliennummernplatzhalter 6">
            <a:extLst>
              <a:ext uri="{FF2B5EF4-FFF2-40B4-BE49-F238E27FC236}">
                <a16:creationId xmlns:a16="http://schemas.microsoft.com/office/drawing/2014/main" id="{4CBD6DEF-9C17-5241-809B-56DBD9D95371}"/>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2261503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55222-2130-344B-8DB9-FC3547AC14C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220B799-83D9-3E48-81B1-7FC4D330371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9C0524-B211-FD4F-8FF2-4B12EE19F7BF}"/>
              </a:ext>
            </a:extLst>
          </p:cNvPr>
          <p:cNvSpPr>
            <a:spLocks noGrp="1"/>
          </p:cNvSpPr>
          <p:nvPr>
            <p:ph type="dt" sz="half" idx="10"/>
          </p:nvPr>
        </p:nvSpPr>
        <p:spPr/>
        <p:txBody>
          <a:bodyPr/>
          <a:lstStyle/>
          <a:p>
            <a:fld id="{7FDD57C8-6FD0-4552-B227-EB0C3F9FD81A}" type="datetime1">
              <a:rPr lang="de-AT" smtClean="0"/>
              <a:t>06.04.2022</a:t>
            </a:fld>
            <a:endParaRPr lang="de-DE"/>
          </a:p>
        </p:txBody>
      </p:sp>
      <p:sp>
        <p:nvSpPr>
          <p:cNvPr id="5" name="Fußzeilenplatzhalter 4">
            <a:extLst>
              <a:ext uri="{FF2B5EF4-FFF2-40B4-BE49-F238E27FC236}">
                <a16:creationId xmlns:a16="http://schemas.microsoft.com/office/drawing/2014/main" id="{9CF26F15-974A-4842-89AB-2793D3318A95}"/>
              </a:ext>
            </a:extLst>
          </p:cNvPr>
          <p:cNvSpPr>
            <a:spLocks noGrp="1"/>
          </p:cNvSpPr>
          <p:nvPr>
            <p:ph type="ftr" sz="quarter" idx="11"/>
          </p:nvPr>
        </p:nvSpPr>
        <p:spPr/>
        <p:txBody>
          <a:bodyPr/>
          <a:lstStyle/>
          <a:p>
            <a:r>
              <a:rPr lang="en-US"/>
              <a:t>@2021 by Alethia Sales GmbH |  All rights reserved</a:t>
            </a:r>
            <a:endParaRPr lang="de-DE"/>
          </a:p>
        </p:txBody>
      </p:sp>
      <p:sp>
        <p:nvSpPr>
          <p:cNvPr id="6" name="Foliennummernplatzhalter 5">
            <a:extLst>
              <a:ext uri="{FF2B5EF4-FFF2-40B4-BE49-F238E27FC236}">
                <a16:creationId xmlns:a16="http://schemas.microsoft.com/office/drawing/2014/main" id="{84E116C4-9F91-9349-B1C8-F0AD15A7E687}"/>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181859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0D3AA4F-4CD6-0D46-9C0F-158E5093F6C3}"/>
              </a:ext>
            </a:extLst>
          </p:cNvPr>
          <p:cNvSpPr>
            <a:spLocks noGrp="1"/>
          </p:cNvSpPr>
          <p:nvPr>
            <p:ph type="title" orient="vert"/>
          </p:nvPr>
        </p:nvSpPr>
        <p:spPr>
          <a:xfrm>
            <a:off x="7088984" y="365125"/>
            <a:ext cx="2135981"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F0A0A36-0112-8B45-AD50-9B0D134F217B}"/>
              </a:ext>
            </a:extLst>
          </p:cNvPr>
          <p:cNvSpPr>
            <a:spLocks noGrp="1"/>
          </p:cNvSpPr>
          <p:nvPr>
            <p:ph type="body" orient="vert" idx="1"/>
          </p:nvPr>
        </p:nvSpPr>
        <p:spPr>
          <a:xfrm>
            <a:off x="681040"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AE7DDC3-61F4-D441-8A51-971BC0D206A8}"/>
              </a:ext>
            </a:extLst>
          </p:cNvPr>
          <p:cNvSpPr>
            <a:spLocks noGrp="1"/>
          </p:cNvSpPr>
          <p:nvPr>
            <p:ph type="dt" sz="half" idx="10"/>
          </p:nvPr>
        </p:nvSpPr>
        <p:spPr/>
        <p:txBody>
          <a:bodyPr/>
          <a:lstStyle/>
          <a:p>
            <a:fld id="{45D491DB-A25C-4EF7-8EDD-5536E931ADAD}" type="datetime1">
              <a:rPr lang="de-AT" smtClean="0"/>
              <a:t>06.04.2022</a:t>
            </a:fld>
            <a:endParaRPr lang="de-DE"/>
          </a:p>
        </p:txBody>
      </p:sp>
      <p:sp>
        <p:nvSpPr>
          <p:cNvPr id="5" name="Fußzeilenplatzhalter 4">
            <a:extLst>
              <a:ext uri="{FF2B5EF4-FFF2-40B4-BE49-F238E27FC236}">
                <a16:creationId xmlns:a16="http://schemas.microsoft.com/office/drawing/2014/main" id="{5DFB378B-7CC4-5943-AFBB-46B02DF8BB18}"/>
              </a:ext>
            </a:extLst>
          </p:cNvPr>
          <p:cNvSpPr>
            <a:spLocks noGrp="1"/>
          </p:cNvSpPr>
          <p:nvPr>
            <p:ph type="ftr" sz="quarter" idx="11"/>
          </p:nvPr>
        </p:nvSpPr>
        <p:spPr/>
        <p:txBody>
          <a:bodyPr/>
          <a:lstStyle/>
          <a:p>
            <a:r>
              <a:rPr lang="en-US"/>
              <a:t>@2021 by Alethia Sales GmbH |  All rights reserved</a:t>
            </a:r>
            <a:endParaRPr lang="de-DE"/>
          </a:p>
        </p:txBody>
      </p:sp>
      <p:sp>
        <p:nvSpPr>
          <p:cNvPr id="6" name="Foliennummernplatzhalter 5">
            <a:extLst>
              <a:ext uri="{FF2B5EF4-FFF2-40B4-BE49-F238E27FC236}">
                <a16:creationId xmlns:a16="http://schemas.microsoft.com/office/drawing/2014/main" id="{B3DE1DD7-82DC-6C43-A6B2-E5E979C92F20}"/>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72338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6B82C-C919-A944-8BCE-CA9DC1196F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8A3DA0D-5914-C940-A010-C2D8F910715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90D5731-2B4F-F447-809D-6AC901EB5CF1}"/>
              </a:ext>
            </a:extLst>
          </p:cNvPr>
          <p:cNvSpPr>
            <a:spLocks noGrp="1"/>
          </p:cNvSpPr>
          <p:nvPr>
            <p:ph type="dt" sz="half" idx="10"/>
          </p:nvPr>
        </p:nvSpPr>
        <p:spPr/>
        <p:txBody>
          <a:bodyPr/>
          <a:lstStyle/>
          <a:p>
            <a:fld id="{912EEEBC-D307-4723-8B2A-8A9F56554BAC}" type="datetime1">
              <a:rPr lang="de-AT" smtClean="0"/>
              <a:t>06.04.2022</a:t>
            </a:fld>
            <a:endParaRPr lang="de-DE"/>
          </a:p>
        </p:txBody>
      </p:sp>
      <p:sp>
        <p:nvSpPr>
          <p:cNvPr id="5" name="Fußzeilenplatzhalter 4">
            <a:extLst>
              <a:ext uri="{FF2B5EF4-FFF2-40B4-BE49-F238E27FC236}">
                <a16:creationId xmlns:a16="http://schemas.microsoft.com/office/drawing/2014/main" id="{2FE855BA-B046-A948-99D1-5DFBFEFCA445}"/>
              </a:ext>
            </a:extLst>
          </p:cNvPr>
          <p:cNvSpPr>
            <a:spLocks noGrp="1"/>
          </p:cNvSpPr>
          <p:nvPr>
            <p:ph type="ftr" sz="quarter" idx="11"/>
          </p:nvPr>
        </p:nvSpPr>
        <p:spPr/>
        <p:txBody>
          <a:bodyPr/>
          <a:lstStyle/>
          <a:p>
            <a:r>
              <a:rPr lang="en-US"/>
              <a:t>@2021 by Alethia Sales GmbH |  All rights reserved</a:t>
            </a:r>
            <a:endParaRPr lang="de-DE" dirty="0"/>
          </a:p>
        </p:txBody>
      </p:sp>
      <p:sp>
        <p:nvSpPr>
          <p:cNvPr id="6" name="Foliennummernplatzhalter 5">
            <a:extLst>
              <a:ext uri="{FF2B5EF4-FFF2-40B4-BE49-F238E27FC236}">
                <a16:creationId xmlns:a16="http://schemas.microsoft.com/office/drawing/2014/main" id="{D99B2240-A24F-7644-B587-2AF38C723811}"/>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240749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ECB7388-8CC3-4E13-9EF2-D8B6D1CDC760}"/>
              </a:ext>
            </a:extLst>
          </p:cNvPr>
          <p:cNvPicPr>
            <a:picLocks noChangeAspect="1"/>
          </p:cNvPicPr>
          <p:nvPr userDrawn="1"/>
        </p:nvPicPr>
        <p:blipFill rotWithShape="1">
          <a:blip r:embed="rId2"/>
          <a:srcRect t="1600"/>
          <a:stretch/>
        </p:blipFill>
        <p:spPr>
          <a:xfrm>
            <a:off x="0" y="-109182"/>
            <a:ext cx="9906001" cy="6953534"/>
          </a:xfrm>
          <a:prstGeom prst="rect">
            <a:avLst/>
          </a:prstGeom>
        </p:spPr>
      </p:pic>
      <p:sp>
        <p:nvSpPr>
          <p:cNvPr id="10" name="Titelplatzhalter 1">
            <a:extLst>
              <a:ext uri="{FF2B5EF4-FFF2-40B4-BE49-F238E27FC236}">
                <a16:creationId xmlns:a16="http://schemas.microsoft.com/office/drawing/2014/main" id="{357DEBF4-0D36-4FA9-B90A-7492C6576F74}"/>
              </a:ext>
            </a:extLst>
          </p:cNvPr>
          <p:cNvSpPr>
            <a:spLocks noGrp="1"/>
          </p:cNvSpPr>
          <p:nvPr>
            <p:ph type="title" hasCustomPrompt="1"/>
          </p:nvPr>
        </p:nvSpPr>
        <p:spPr>
          <a:xfrm>
            <a:off x="4953000" y="5110581"/>
            <a:ext cx="4138804" cy="485000"/>
          </a:xfrm>
          <a:prstGeom prst="rect">
            <a:avLst/>
          </a:prstGeom>
        </p:spPr>
        <p:txBody>
          <a:bodyPr vert="horz" lIns="91440" tIns="45720" rIns="91440" bIns="45720" rtlCol="0" anchor="t" anchorCtr="0">
            <a:noAutofit/>
          </a:bodyPr>
          <a:lstStyle>
            <a:lvl1pPr algn="ctr">
              <a:defRPr sz="2600" b="0">
                <a:solidFill>
                  <a:schemeClr val="tx1"/>
                </a:solidFill>
              </a:defRPr>
            </a:lvl1pPr>
          </a:lstStyle>
          <a:p>
            <a:pPr marL="0" marR="0" lvl="0" indent="0" algn="l" defTabSz="603644" rtl="0" eaLnBrk="1" fontAlgn="auto" latinLnBrk="0" hangingPunct="1">
              <a:lnSpc>
                <a:spcPct val="90000"/>
              </a:lnSpc>
              <a:spcBef>
                <a:spcPct val="0"/>
              </a:spcBef>
              <a:spcAft>
                <a:spcPts val="0"/>
              </a:spcAft>
              <a:buClrTx/>
              <a:buSzTx/>
              <a:buFontTx/>
              <a:buNone/>
              <a:tabLst/>
              <a:defRPr/>
            </a:pPr>
            <a:r>
              <a:rPr lang="de-DE" dirty="0"/>
              <a:t>Firma &amp; Datum</a:t>
            </a:r>
          </a:p>
        </p:txBody>
      </p:sp>
    </p:spTree>
    <p:extLst>
      <p:ext uri="{BB962C8B-B14F-4D97-AF65-F5344CB8AC3E}">
        <p14:creationId xmlns:p14="http://schemas.microsoft.com/office/powerpoint/2010/main" val="120642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Übergan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DC8CE47A-C3BE-4247-BA6C-0EE13EC62963}"/>
              </a:ext>
            </a:extLst>
          </p:cNvPr>
          <p:cNvPicPr>
            <a:picLocks noChangeAspect="1"/>
          </p:cNvPicPr>
          <p:nvPr userDrawn="1"/>
        </p:nvPicPr>
        <p:blipFill>
          <a:blip r:embed="rId2"/>
          <a:stretch>
            <a:fillRect/>
          </a:stretch>
        </p:blipFill>
        <p:spPr>
          <a:xfrm>
            <a:off x="-1" y="-111603"/>
            <a:ext cx="9918000" cy="7008561"/>
          </a:xfrm>
          <a:prstGeom prst="rect">
            <a:avLst/>
          </a:prstGeom>
        </p:spPr>
      </p:pic>
      <p:sp>
        <p:nvSpPr>
          <p:cNvPr id="2" name="Titel 1">
            <a:extLst>
              <a:ext uri="{FF2B5EF4-FFF2-40B4-BE49-F238E27FC236}">
                <a16:creationId xmlns:a16="http://schemas.microsoft.com/office/drawing/2014/main" id="{E54D8BAC-2796-C84A-936E-C3ECADCD7FB4}"/>
              </a:ext>
            </a:extLst>
          </p:cNvPr>
          <p:cNvSpPr>
            <a:spLocks noGrp="1"/>
          </p:cNvSpPr>
          <p:nvPr>
            <p:ph type="title" hasCustomPrompt="1"/>
          </p:nvPr>
        </p:nvSpPr>
        <p:spPr>
          <a:xfrm>
            <a:off x="681038" y="2678438"/>
            <a:ext cx="8377670" cy="771642"/>
          </a:xfrm>
        </p:spPr>
        <p:txBody>
          <a:bodyPr>
            <a:noAutofit/>
          </a:bodyPr>
          <a:lstStyle>
            <a:lvl1pPr>
              <a:defRPr sz="4000" b="1"/>
            </a:lvl1pPr>
          </a:lstStyle>
          <a:p>
            <a:r>
              <a:rPr lang="de-DE" dirty="0"/>
              <a:t>Thema</a:t>
            </a:r>
          </a:p>
        </p:txBody>
      </p:sp>
      <p:sp>
        <p:nvSpPr>
          <p:cNvPr id="3" name="Datumsplatzhalter 2">
            <a:extLst>
              <a:ext uri="{FF2B5EF4-FFF2-40B4-BE49-F238E27FC236}">
                <a16:creationId xmlns:a16="http://schemas.microsoft.com/office/drawing/2014/main" id="{6E0A5F5A-E051-AC4D-97E3-EA458D66A34C}"/>
              </a:ext>
            </a:extLst>
          </p:cNvPr>
          <p:cNvSpPr>
            <a:spLocks noGrp="1"/>
          </p:cNvSpPr>
          <p:nvPr>
            <p:ph type="dt" sz="half" idx="10"/>
          </p:nvPr>
        </p:nvSpPr>
        <p:spPr/>
        <p:txBody>
          <a:bodyPr/>
          <a:lstStyle/>
          <a:p>
            <a:fld id="{E0496E29-0A4D-4FF5-83A2-2CF87C1B7CC2}" type="datetime1">
              <a:rPr lang="de-AT" smtClean="0"/>
              <a:t>06.04.2022</a:t>
            </a:fld>
            <a:endParaRPr lang="de-DE"/>
          </a:p>
        </p:txBody>
      </p:sp>
      <p:sp>
        <p:nvSpPr>
          <p:cNvPr id="4" name="Fußzeilenplatzhalter 3">
            <a:extLst>
              <a:ext uri="{FF2B5EF4-FFF2-40B4-BE49-F238E27FC236}">
                <a16:creationId xmlns:a16="http://schemas.microsoft.com/office/drawing/2014/main" id="{69E813BD-4081-8341-AD05-8D23921CE8B9}"/>
              </a:ext>
            </a:extLst>
          </p:cNvPr>
          <p:cNvSpPr>
            <a:spLocks noGrp="1"/>
          </p:cNvSpPr>
          <p:nvPr>
            <p:ph type="ftr" sz="quarter" idx="11"/>
          </p:nvPr>
        </p:nvSpPr>
        <p:spPr/>
        <p:txBody>
          <a:bodyPr/>
          <a:lstStyle/>
          <a:p>
            <a:r>
              <a:rPr lang="en-US" dirty="0"/>
              <a:t>@2021 by Alethia Sales GmbH |  All rights reserved</a:t>
            </a:r>
            <a:endParaRPr lang="de-DE" sz="890" kern="1200" dirty="0">
              <a:solidFill>
                <a:schemeClr val="tx1">
                  <a:tint val="75000"/>
                </a:schemeClr>
              </a:solidFill>
              <a:latin typeface="+mj-lt"/>
              <a:ea typeface="+mn-ea"/>
              <a:cs typeface="+mn-cs"/>
            </a:endParaRPr>
          </a:p>
        </p:txBody>
      </p:sp>
      <p:sp>
        <p:nvSpPr>
          <p:cNvPr id="5" name="Foliennummernplatzhalter 4">
            <a:extLst>
              <a:ext uri="{FF2B5EF4-FFF2-40B4-BE49-F238E27FC236}">
                <a16:creationId xmlns:a16="http://schemas.microsoft.com/office/drawing/2014/main" id="{E4816C2F-C79C-A545-9D2E-F3D80E29432C}"/>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9845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8A3DA0D-5914-C940-A010-C2D8F910715E}"/>
              </a:ext>
            </a:extLst>
          </p:cNvPr>
          <p:cNvSpPr>
            <a:spLocks noGrp="1"/>
          </p:cNvSpPr>
          <p:nvPr>
            <p:ph idx="1" hasCustomPrompt="1"/>
          </p:nvPr>
        </p:nvSpPr>
        <p:spPr>
          <a:xfrm>
            <a:off x="681041" y="2446749"/>
            <a:ext cx="8543925" cy="3447184"/>
          </a:xfrm>
        </p:spPr>
        <p:txBody>
          <a:bodyPr>
            <a:noAutofit/>
          </a:bodyPr>
          <a:lstStyle>
            <a:lvl1pPr>
              <a:defRPr sz="2000"/>
            </a:lvl1pPr>
            <a:lvl2pPr>
              <a:defRPr sz="1600"/>
            </a:lvl2pPr>
            <a:lvl3pPr>
              <a:defRPr sz="1300"/>
            </a:lvl3pPr>
            <a:lvl4pPr>
              <a:defRPr sz="1200"/>
            </a:lvl4pPr>
          </a:lstStyle>
          <a:p>
            <a:pPr lvl="0"/>
            <a:r>
              <a:rPr lang="de-DE" dirty="0"/>
              <a:t>  Mastertextformat bearbeiten</a:t>
            </a:r>
          </a:p>
          <a:p>
            <a:pPr lvl="1"/>
            <a:r>
              <a:rPr lang="de-DE" dirty="0"/>
              <a:t>Zweite Ebene</a:t>
            </a:r>
          </a:p>
          <a:p>
            <a:pPr lvl="2"/>
            <a:r>
              <a:rPr lang="de-DE" dirty="0"/>
              <a:t>Dritte Ebene</a:t>
            </a:r>
          </a:p>
          <a:p>
            <a:pPr lvl="3"/>
            <a:r>
              <a:rPr lang="de-DE" dirty="0"/>
              <a:t>Vierte Ebene</a:t>
            </a:r>
          </a:p>
        </p:txBody>
      </p:sp>
      <p:sp>
        <p:nvSpPr>
          <p:cNvPr id="12" name="Titelplatzhalter 1">
            <a:extLst>
              <a:ext uri="{FF2B5EF4-FFF2-40B4-BE49-F238E27FC236}">
                <a16:creationId xmlns:a16="http://schemas.microsoft.com/office/drawing/2014/main" id="{35297769-FDC0-4937-8B91-875AF9D86496}"/>
              </a:ext>
            </a:extLst>
          </p:cNvPr>
          <p:cNvSpPr>
            <a:spLocks noGrp="1"/>
          </p:cNvSpPr>
          <p:nvPr>
            <p:ph type="title" hasCustomPrompt="1"/>
          </p:nvPr>
        </p:nvSpPr>
        <p:spPr>
          <a:xfrm>
            <a:off x="681041" y="1476691"/>
            <a:ext cx="8543925" cy="590203"/>
          </a:xfrm>
          <a:prstGeom prst="rect">
            <a:avLst/>
          </a:prstGeom>
        </p:spPr>
        <p:txBody>
          <a:bodyPr vert="horz" lIns="91440" tIns="45720" rIns="91440" bIns="45720" rtlCol="0" anchor="t" anchorCtr="0">
            <a:noAutofit/>
          </a:bodyPr>
          <a:lstStyle>
            <a:lvl1pPr>
              <a:defRPr sz="3000" b="1"/>
            </a:lvl1pPr>
          </a:lstStyle>
          <a:p>
            <a:r>
              <a:rPr lang="de-DE" dirty="0"/>
              <a:t>Titel</a:t>
            </a:r>
          </a:p>
        </p:txBody>
      </p:sp>
      <p:pic>
        <p:nvPicPr>
          <p:cNvPr id="14" name="Grafik 13">
            <a:extLst>
              <a:ext uri="{FF2B5EF4-FFF2-40B4-BE49-F238E27FC236}">
                <a16:creationId xmlns:a16="http://schemas.microsoft.com/office/drawing/2014/main" id="{9C584B61-63F2-4F0A-959B-25F5A0FCC3A1}"/>
              </a:ext>
            </a:extLst>
          </p:cNvPr>
          <p:cNvPicPr>
            <a:picLocks noChangeAspect="1"/>
          </p:cNvPicPr>
          <p:nvPr userDrawn="1"/>
        </p:nvPicPr>
        <p:blipFill rotWithShape="1">
          <a:blip r:embed="rId2"/>
          <a:srcRect b="79324"/>
          <a:stretch/>
        </p:blipFill>
        <p:spPr>
          <a:xfrm>
            <a:off x="-1" y="-111602"/>
            <a:ext cx="9918000" cy="1449084"/>
          </a:xfrm>
          <a:prstGeom prst="rect">
            <a:avLst/>
          </a:prstGeom>
        </p:spPr>
      </p:pic>
      <p:sp>
        <p:nvSpPr>
          <p:cNvPr id="7" name="Fußzeilenplatzhalter 3">
            <a:extLst>
              <a:ext uri="{FF2B5EF4-FFF2-40B4-BE49-F238E27FC236}">
                <a16:creationId xmlns:a16="http://schemas.microsoft.com/office/drawing/2014/main" id="{A36E1E60-A945-43B9-AD50-4D1D9B8347D0}"/>
              </a:ext>
            </a:extLst>
          </p:cNvPr>
          <p:cNvSpPr>
            <a:spLocks noGrp="1"/>
          </p:cNvSpPr>
          <p:nvPr>
            <p:ph type="ftr" sz="quarter" idx="11"/>
          </p:nvPr>
        </p:nvSpPr>
        <p:spPr>
          <a:xfrm>
            <a:off x="5317988" y="6356358"/>
            <a:ext cx="3343275" cy="365125"/>
          </a:xfrm>
        </p:spPr>
        <p:txBody>
          <a:bodyPr/>
          <a:lstStyle>
            <a:lvl1pPr>
              <a:defRPr sz="980">
                <a:latin typeface="+mn-lt"/>
              </a:defRPr>
            </a:lvl1pPr>
          </a:lstStyle>
          <a:p>
            <a:r>
              <a:rPr lang="en-US" dirty="0"/>
              <a:t>@2021 by Alethia Sales GmbH |  All rights reserved</a:t>
            </a:r>
            <a:endParaRPr lang="de-DE" dirty="0"/>
          </a:p>
        </p:txBody>
      </p:sp>
      <p:sp>
        <p:nvSpPr>
          <p:cNvPr id="8" name="Foliennummernplatzhalter 4">
            <a:extLst>
              <a:ext uri="{FF2B5EF4-FFF2-40B4-BE49-F238E27FC236}">
                <a16:creationId xmlns:a16="http://schemas.microsoft.com/office/drawing/2014/main" id="{A0F6EF3A-A894-42D4-89E2-5496B4D8D55E}"/>
              </a:ext>
            </a:extLst>
          </p:cNvPr>
          <p:cNvSpPr>
            <a:spLocks noGrp="1"/>
          </p:cNvSpPr>
          <p:nvPr>
            <p:ph type="sldNum" sz="quarter" idx="12"/>
          </p:nvPr>
        </p:nvSpPr>
        <p:spPr>
          <a:xfrm>
            <a:off x="8562109" y="6356358"/>
            <a:ext cx="662854" cy="365125"/>
          </a:xfrm>
        </p:spPr>
        <p:txBody>
          <a:bodyPr/>
          <a:lstStyle>
            <a:lvl1pPr>
              <a:defRPr sz="980">
                <a:latin typeface="+mn-lt"/>
              </a:defRPr>
            </a:lvl1pPr>
          </a:lstStyle>
          <a:p>
            <a:fld id="{21922235-953F-8B40-8718-105C83D26D8E}" type="slidenum">
              <a:rPr lang="de-DE" smtClean="0"/>
              <a:pPr/>
              <a:t>‹#›</a:t>
            </a:fld>
            <a:endParaRPr lang="de-DE" dirty="0"/>
          </a:p>
        </p:txBody>
      </p:sp>
    </p:spTree>
    <p:extLst>
      <p:ext uri="{BB962C8B-B14F-4D97-AF65-F5344CB8AC3E}">
        <p14:creationId xmlns:p14="http://schemas.microsoft.com/office/powerpoint/2010/main" val="176420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7CCC7-4C6B-1F49-BA46-1EF96AA9CAAD}"/>
              </a:ext>
            </a:extLst>
          </p:cNvPr>
          <p:cNvSpPr>
            <a:spLocks noGrp="1"/>
          </p:cNvSpPr>
          <p:nvPr>
            <p:ph type="title"/>
          </p:nvPr>
        </p:nvSpPr>
        <p:spPr>
          <a:xfrm>
            <a:off x="675881" y="1709746"/>
            <a:ext cx="8543925" cy="2852737"/>
          </a:xfrm>
        </p:spPr>
        <p:txBody>
          <a:bodyPr anchor="b"/>
          <a:lstStyle>
            <a:lvl1pPr>
              <a:defRPr sz="3961"/>
            </a:lvl1pPr>
          </a:lstStyle>
          <a:p>
            <a:r>
              <a:rPr lang="de-DE"/>
              <a:t>Mastertitelformat bearbeiten</a:t>
            </a:r>
          </a:p>
        </p:txBody>
      </p:sp>
      <p:sp>
        <p:nvSpPr>
          <p:cNvPr id="3" name="Textplatzhalter 2">
            <a:extLst>
              <a:ext uri="{FF2B5EF4-FFF2-40B4-BE49-F238E27FC236}">
                <a16:creationId xmlns:a16="http://schemas.microsoft.com/office/drawing/2014/main" id="{0E4E2399-D1C7-5848-99A3-07AD1A56766D}"/>
              </a:ext>
            </a:extLst>
          </p:cNvPr>
          <p:cNvSpPr>
            <a:spLocks noGrp="1"/>
          </p:cNvSpPr>
          <p:nvPr>
            <p:ph type="body" idx="1"/>
          </p:nvPr>
        </p:nvSpPr>
        <p:spPr>
          <a:xfrm>
            <a:off x="675881" y="4589471"/>
            <a:ext cx="8543925" cy="1500187"/>
          </a:xfrm>
        </p:spPr>
        <p:txBody>
          <a:bodyPr/>
          <a:lstStyle>
            <a:lvl1pPr marL="0" indent="0">
              <a:buNone/>
              <a:defRPr sz="1584">
                <a:solidFill>
                  <a:schemeClr val="tx1">
                    <a:tint val="75000"/>
                  </a:schemeClr>
                </a:solidFill>
              </a:defRPr>
            </a:lvl1pPr>
            <a:lvl2pPr marL="301822" indent="0">
              <a:buNone/>
              <a:defRPr sz="1320">
                <a:solidFill>
                  <a:schemeClr val="tx1">
                    <a:tint val="75000"/>
                  </a:schemeClr>
                </a:solidFill>
              </a:defRPr>
            </a:lvl2pPr>
            <a:lvl3pPr marL="603644" indent="0">
              <a:buNone/>
              <a:defRPr sz="1188">
                <a:solidFill>
                  <a:schemeClr val="tx1">
                    <a:tint val="75000"/>
                  </a:schemeClr>
                </a:solidFill>
              </a:defRPr>
            </a:lvl3pPr>
            <a:lvl4pPr marL="905465" indent="0">
              <a:buNone/>
              <a:defRPr sz="1056">
                <a:solidFill>
                  <a:schemeClr val="tx1">
                    <a:tint val="75000"/>
                  </a:schemeClr>
                </a:solidFill>
              </a:defRPr>
            </a:lvl4pPr>
            <a:lvl5pPr marL="1207286" indent="0">
              <a:buNone/>
              <a:defRPr sz="1056">
                <a:solidFill>
                  <a:schemeClr val="tx1">
                    <a:tint val="75000"/>
                  </a:schemeClr>
                </a:solidFill>
              </a:defRPr>
            </a:lvl5pPr>
            <a:lvl6pPr marL="1509108" indent="0">
              <a:buNone/>
              <a:defRPr sz="1056">
                <a:solidFill>
                  <a:schemeClr val="tx1">
                    <a:tint val="75000"/>
                  </a:schemeClr>
                </a:solidFill>
              </a:defRPr>
            </a:lvl6pPr>
            <a:lvl7pPr marL="1810930" indent="0">
              <a:buNone/>
              <a:defRPr sz="1056">
                <a:solidFill>
                  <a:schemeClr val="tx1">
                    <a:tint val="75000"/>
                  </a:schemeClr>
                </a:solidFill>
              </a:defRPr>
            </a:lvl7pPr>
            <a:lvl8pPr marL="2112752" indent="0">
              <a:buNone/>
              <a:defRPr sz="1056">
                <a:solidFill>
                  <a:schemeClr val="tx1">
                    <a:tint val="75000"/>
                  </a:schemeClr>
                </a:solidFill>
              </a:defRPr>
            </a:lvl8pPr>
            <a:lvl9pPr marL="2414574" indent="0">
              <a:buNone/>
              <a:defRPr sz="1056">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DDA6E3A-7F59-6C40-B166-0F815A730022}"/>
              </a:ext>
            </a:extLst>
          </p:cNvPr>
          <p:cNvSpPr>
            <a:spLocks noGrp="1"/>
          </p:cNvSpPr>
          <p:nvPr>
            <p:ph type="dt" sz="half" idx="10"/>
          </p:nvPr>
        </p:nvSpPr>
        <p:spPr/>
        <p:txBody>
          <a:bodyPr/>
          <a:lstStyle/>
          <a:p>
            <a:fld id="{19E8BC2B-68BC-4CE4-8E66-267E33CFE479}" type="datetime1">
              <a:rPr lang="de-AT" smtClean="0"/>
              <a:t>06.04.2022</a:t>
            </a:fld>
            <a:endParaRPr lang="de-DE"/>
          </a:p>
        </p:txBody>
      </p:sp>
      <p:sp>
        <p:nvSpPr>
          <p:cNvPr id="5" name="Fußzeilenplatzhalter 4">
            <a:extLst>
              <a:ext uri="{FF2B5EF4-FFF2-40B4-BE49-F238E27FC236}">
                <a16:creationId xmlns:a16="http://schemas.microsoft.com/office/drawing/2014/main" id="{8FD2F14B-2EEC-E640-A1B9-37A5A7DBC067}"/>
              </a:ext>
            </a:extLst>
          </p:cNvPr>
          <p:cNvSpPr>
            <a:spLocks noGrp="1"/>
          </p:cNvSpPr>
          <p:nvPr>
            <p:ph type="ftr" sz="quarter" idx="11"/>
          </p:nvPr>
        </p:nvSpPr>
        <p:spPr/>
        <p:txBody>
          <a:bodyPr/>
          <a:lstStyle/>
          <a:p>
            <a:r>
              <a:rPr lang="en-US"/>
              <a:t>@2021 by Alethia Sales GmbH |  All rights reserved</a:t>
            </a:r>
            <a:endParaRPr lang="de-DE" sz="890" kern="1200" dirty="0">
              <a:solidFill>
                <a:schemeClr val="tx1">
                  <a:tint val="75000"/>
                </a:schemeClr>
              </a:solidFill>
              <a:latin typeface="+mj-lt"/>
              <a:ea typeface="+mn-ea"/>
              <a:cs typeface="+mn-cs"/>
            </a:endParaRPr>
          </a:p>
        </p:txBody>
      </p:sp>
      <p:sp>
        <p:nvSpPr>
          <p:cNvPr id="6" name="Foliennummernplatzhalter 5">
            <a:extLst>
              <a:ext uri="{FF2B5EF4-FFF2-40B4-BE49-F238E27FC236}">
                <a16:creationId xmlns:a16="http://schemas.microsoft.com/office/drawing/2014/main" id="{B1C805F4-52D8-8141-B4E2-0B66C49FD7C9}"/>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79788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C0969-20EC-FD42-8069-87016EEA7EB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92FE696-4492-494C-BA65-897F6C251F9A}"/>
              </a:ext>
            </a:extLst>
          </p:cNvPr>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CFD610E-B181-554B-9EE8-7C6D897496BD}"/>
              </a:ext>
            </a:extLst>
          </p:cNvPr>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5A97CD0-A9B1-0447-AC8C-637E01FE9427}"/>
              </a:ext>
            </a:extLst>
          </p:cNvPr>
          <p:cNvSpPr>
            <a:spLocks noGrp="1"/>
          </p:cNvSpPr>
          <p:nvPr>
            <p:ph type="dt" sz="half" idx="10"/>
          </p:nvPr>
        </p:nvSpPr>
        <p:spPr/>
        <p:txBody>
          <a:bodyPr/>
          <a:lstStyle/>
          <a:p>
            <a:fld id="{28B86B90-2ED8-4CA5-BEBA-A59A57D87570}" type="datetime1">
              <a:rPr lang="de-AT" smtClean="0"/>
              <a:t>06.04.2022</a:t>
            </a:fld>
            <a:endParaRPr lang="de-DE"/>
          </a:p>
        </p:txBody>
      </p:sp>
      <p:sp>
        <p:nvSpPr>
          <p:cNvPr id="6" name="Fußzeilenplatzhalter 5">
            <a:extLst>
              <a:ext uri="{FF2B5EF4-FFF2-40B4-BE49-F238E27FC236}">
                <a16:creationId xmlns:a16="http://schemas.microsoft.com/office/drawing/2014/main" id="{DA951699-48B3-A445-AF94-4EC1AB5CBAD5}"/>
              </a:ext>
            </a:extLst>
          </p:cNvPr>
          <p:cNvSpPr>
            <a:spLocks noGrp="1"/>
          </p:cNvSpPr>
          <p:nvPr>
            <p:ph type="ftr" sz="quarter" idx="11"/>
          </p:nvPr>
        </p:nvSpPr>
        <p:spPr/>
        <p:txBody>
          <a:bodyPr/>
          <a:lstStyle/>
          <a:p>
            <a:r>
              <a:rPr lang="en-US"/>
              <a:t>@2021 by Alethia Sales GmbH |  All rights reserved</a:t>
            </a:r>
            <a:endParaRPr lang="de-DE"/>
          </a:p>
        </p:txBody>
      </p:sp>
      <p:sp>
        <p:nvSpPr>
          <p:cNvPr id="7" name="Foliennummernplatzhalter 6">
            <a:extLst>
              <a:ext uri="{FF2B5EF4-FFF2-40B4-BE49-F238E27FC236}">
                <a16:creationId xmlns:a16="http://schemas.microsoft.com/office/drawing/2014/main" id="{785D58E8-E217-A04C-A62F-F823CDAE6B40}"/>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3216772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34C64-EB84-E646-B40B-A9FBD74D0B36}"/>
              </a:ext>
            </a:extLst>
          </p:cNvPr>
          <p:cNvSpPr>
            <a:spLocks noGrp="1"/>
          </p:cNvSpPr>
          <p:nvPr>
            <p:ph type="title"/>
          </p:nvPr>
        </p:nvSpPr>
        <p:spPr>
          <a:xfrm>
            <a:off x="682331" y="365129"/>
            <a:ext cx="854392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A0CBC25-E2C1-F643-B3D8-452527FF25B5}"/>
              </a:ext>
            </a:extLst>
          </p:cNvPr>
          <p:cNvSpPr>
            <a:spLocks noGrp="1"/>
          </p:cNvSpPr>
          <p:nvPr>
            <p:ph type="body" idx="1"/>
          </p:nvPr>
        </p:nvSpPr>
        <p:spPr>
          <a:xfrm>
            <a:off x="682328" y="1681163"/>
            <a:ext cx="4190702" cy="823912"/>
          </a:xfrm>
        </p:spPr>
        <p:txBody>
          <a:bodyPr anchor="b"/>
          <a:lstStyle>
            <a:lvl1pPr marL="0" indent="0">
              <a:buNone/>
              <a:defRPr sz="1584" b="1"/>
            </a:lvl1pPr>
            <a:lvl2pPr marL="301822" indent="0">
              <a:buNone/>
              <a:defRPr sz="1320" b="1"/>
            </a:lvl2pPr>
            <a:lvl3pPr marL="603644" indent="0">
              <a:buNone/>
              <a:defRPr sz="1188" b="1"/>
            </a:lvl3pPr>
            <a:lvl4pPr marL="905465" indent="0">
              <a:buNone/>
              <a:defRPr sz="1056" b="1"/>
            </a:lvl4pPr>
            <a:lvl5pPr marL="1207286" indent="0">
              <a:buNone/>
              <a:defRPr sz="1056" b="1"/>
            </a:lvl5pPr>
            <a:lvl6pPr marL="1509108" indent="0">
              <a:buNone/>
              <a:defRPr sz="1056" b="1"/>
            </a:lvl6pPr>
            <a:lvl7pPr marL="1810930" indent="0">
              <a:buNone/>
              <a:defRPr sz="1056" b="1"/>
            </a:lvl7pPr>
            <a:lvl8pPr marL="2112752" indent="0">
              <a:buNone/>
              <a:defRPr sz="1056" b="1"/>
            </a:lvl8pPr>
            <a:lvl9pPr marL="2414574" indent="0">
              <a:buNone/>
              <a:defRPr sz="1056" b="1"/>
            </a:lvl9pPr>
          </a:lstStyle>
          <a:p>
            <a:pPr lvl="0"/>
            <a:r>
              <a:rPr lang="de-DE"/>
              <a:t>Mastertextformat bearbeiten</a:t>
            </a:r>
          </a:p>
        </p:txBody>
      </p:sp>
      <p:sp>
        <p:nvSpPr>
          <p:cNvPr id="4" name="Inhaltsplatzhalter 3">
            <a:extLst>
              <a:ext uri="{FF2B5EF4-FFF2-40B4-BE49-F238E27FC236}">
                <a16:creationId xmlns:a16="http://schemas.microsoft.com/office/drawing/2014/main" id="{4DBA0D54-77E7-2B4E-8C64-A54E18521507}"/>
              </a:ext>
            </a:extLst>
          </p:cNvPr>
          <p:cNvSpPr>
            <a:spLocks noGrp="1"/>
          </p:cNvSpPr>
          <p:nvPr>
            <p:ph sz="half" idx="2"/>
          </p:nvPr>
        </p:nvSpPr>
        <p:spPr>
          <a:xfrm>
            <a:off x="682328"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44A1F5D-E9CB-AE4C-A7CD-2B4A74DEC781}"/>
              </a:ext>
            </a:extLst>
          </p:cNvPr>
          <p:cNvSpPr>
            <a:spLocks noGrp="1"/>
          </p:cNvSpPr>
          <p:nvPr>
            <p:ph type="body" sz="quarter" idx="3"/>
          </p:nvPr>
        </p:nvSpPr>
        <p:spPr>
          <a:xfrm>
            <a:off x="5014913" y="1681163"/>
            <a:ext cx="4211340" cy="823912"/>
          </a:xfrm>
        </p:spPr>
        <p:txBody>
          <a:bodyPr anchor="b"/>
          <a:lstStyle>
            <a:lvl1pPr marL="0" indent="0">
              <a:buNone/>
              <a:defRPr sz="1584" b="1"/>
            </a:lvl1pPr>
            <a:lvl2pPr marL="301822" indent="0">
              <a:buNone/>
              <a:defRPr sz="1320" b="1"/>
            </a:lvl2pPr>
            <a:lvl3pPr marL="603644" indent="0">
              <a:buNone/>
              <a:defRPr sz="1188" b="1"/>
            </a:lvl3pPr>
            <a:lvl4pPr marL="905465" indent="0">
              <a:buNone/>
              <a:defRPr sz="1056" b="1"/>
            </a:lvl4pPr>
            <a:lvl5pPr marL="1207286" indent="0">
              <a:buNone/>
              <a:defRPr sz="1056" b="1"/>
            </a:lvl5pPr>
            <a:lvl6pPr marL="1509108" indent="0">
              <a:buNone/>
              <a:defRPr sz="1056" b="1"/>
            </a:lvl6pPr>
            <a:lvl7pPr marL="1810930" indent="0">
              <a:buNone/>
              <a:defRPr sz="1056" b="1"/>
            </a:lvl7pPr>
            <a:lvl8pPr marL="2112752" indent="0">
              <a:buNone/>
              <a:defRPr sz="1056" b="1"/>
            </a:lvl8pPr>
            <a:lvl9pPr marL="2414574" indent="0">
              <a:buNone/>
              <a:defRPr sz="1056" b="1"/>
            </a:lvl9pPr>
          </a:lstStyle>
          <a:p>
            <a:pPr lvl="0"/>
            <a:r>
              <a:rPr lang="de-DE"/>
              <a:t>Mastertextformat bearbeiten</a:t>
            </a:r>
          </a:p>
        </p:txBody>
      </p:sp>
      <p:sp>
        <p:nvSpPr>
          <p:cNvPr id="6" name="Inhaltsplatzhalter 5">
            <a:extLst>
              <a:ext uri="{FF2B5EF4-FFF2-40B4-BE49-F238E27FC236}">
                <a16:creationId xmlns:a16="http://schemas.microsoft.com/office/drawing/2014/main" id="{2FA43FA4-1162-1044-8C67-7FE74F1BCA10}"/>
              </a:ext>
            </a:extLst>
          </p:cNvPr>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D324AB4-5B7B-194F-B5ED-AB445E7A067A}"/>
              </a:ext>
            </a:extLst>
          </p:cNvPr>
          <p:cNvSpPr>
            <a:spLocks noGrp="1"/>
          </p:cNvSpPr>
          <p:nvPr>
            <p:ph type="dt" sz="half" idx="10"/>
          </p:nvPr>
        </p:nvSpPr>
        <p:spPr/>
        <p:txBody>
          <a:bodyPr/>
          <a:lstStyle/>
          <a:p>
            <a:fld id="{D415E2B8-F3B1-4E7F-B090-F2EEC639AD3B}" type="datetime1">
              <a:rPr lang="de-AT" smtClean="0"/>
              <a:t>06.04.2022</a:t>
            </a:fld>
            <a:endParaRPr lang="de-DE"/>
          </a:p>
        </p:txBody>
      </p:sp>
      <p:sp>
        <p:nvSpPr>
          <p:cNvPr id="8" name="Fußzeilenplatzhalter 7">
            <a:extLst>
              <a:ext uri="{FF2B5EF4-FFF2-40B4-BE49-F238E27FC236}">
                <a16:creationId xmlns:a16="http://schemas.microsoft.com/office/drawing/2014/main" id="{38B0ED1E-A68C-D849-8A1D-6FD805A08451}"/>
              </a:ext>
            </a:extLst>
          </p:cNvPr>
          <p:cNvSpPr>
            <a:spLocks noGrp="1"/>
          </p:cNvSpPr>
          <p:nvPr>
            <p:ph type="ftr" sz="quarter" idx="11"/>
          </p:nvPr>
        </p:nvSpPr>
        <p:spPr/>
        <p:txBody>
          <a:bodyPr/>
          <a:lstStyle/>
          <a:p>
            <a:r>
              <a:rPr lang="en-US"/>
              <a:t>@2021 by Alethia Sales GmbH |  All rights reserved</a:t>
            </a:r>
            <a:endParaRPr lang="de-DE" dirty="0"/>
          </a:p>
        </p:txBody>
      </p:sp>
      <p:sp>
        <p:nvSpPr>
          <p:cNvPr id="9" name="Foliennummernplatzhalter 8">
            <a:extLst>
              <a:ext uri="{FF2B5EF4-FFF2-40B4-BE49-F238E27FC236}">
                <a16:creationId xmlns:a16="http://schemas.microsoft.com/office/drawing/2014/main" id="{D82A5EB9-10BE-1742-92AA-471D2E6184EA}"/>
              </a:ext>
            </a:extLst>
          </p:cNvPr>
          <p:cNvSpPr>
            <a:spLocks noGrp="1"/>
          </p:cNvSpPr>
          <p:nvPr>
            <p:ph type="sldNum" sz="quarter" idx="12"/>
          </p:nvPr>
        </p:nvSpPr>
        <p:spPr/>
        <p:txBody>
          <a:bodyPr/>
          <a:lstStyle/>
          <a:p>
            <a:fld id="{21922235-953F-8B40-8718-105C83D26D8E}" type="slidenum">
              <a:rPr lang="de-DE" smtClean="0"/>
              <a:t>‹#›</a:t>
            </a:fld>
            <a:endParaRPr lang="de-DE" dirty="0"/>
          </a:p>
        </p:txBody>
      </p:sp>
    </p:spTree>
    <p:extLst>
      <p:ext uri="{BB962C8B-B14F-4D97-AF65-F5344CB8AC3E}">
        <p14:creationId xmlns:p14="http://schemas.microsoft.com/office/powerpoint/2010/main" val="157022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0B6566-5CB8-2E4E-9D28-B9ECFCE11003}"/>
              </a:ext>
            </a:extLst>
          </p:cNvPr>
          <p:cNvSpPr>
            <a:spLocks noGrp="1"/>
          </p:cNvSpPr>
          <p:nvPr>
            <p:ph type="dt" sz="half" idx="10"/>
          </p:nvPr>
        </p:nvSpPr>
        <p:spPr/>
        <p:txBody>
          <a:bodyPr/>
          <a:lstStyle/>
          <a:p>
            <a:fld id="{75F9CADA-7266-49E9-AC48-DCBBB20A00FF}" type="datetime1">
              <a:rPr lang="de-AT" smtClean="0"/>
              <a:t>06.04.2022</a:t>
            </a:fld>
            <a:endParaRPr lang="de-DE"/>
          </a:p>
        </p:txBody>
      </p:sp>
      <p:sp>
        <p:nvSpPr>
          <p:cNvPr id="3" name="Fußzeilenplatzhalter 2">
            <a:extLst>
              <a:ext uri="{FF2B5EF4-FFF2-40B4-BE49-F238E27FC236}">
                <a16:creationId xmlns:a16="http://schemas.microsoft.com/office/drawing/2014/main" id="{3D3ED7AD-C1DA-A44B-BADF-A67B2F537EB6}"/>
              </a:ext>
            </a:extLst>
          </p:cNvPr>
          <p:cNvSpPr>
            <a:spLocks noGrp="1"/>
          </p:cNvSpPr>
          <p:nvPr>
            <p:ph type="ftr" sz="quarter" idx="11"/>
          </p:nvPr>
        </p:nvSpPr>
        <p:spPr/>
        <p:txBody>
          <a:bodyPr/>
          <a:lstStyle/>
          <a:p>
            <a:r>
              <a:rPr lang="en-US"/>
              <a:t>@2021 by Alethia Sales GmbH |  All rights reserved</a:t>
            </a:r>
            <a:endParaRPr lang="de-DE"/>
          </a:p>
        </p:txBody>
      </p:sp>
      <p:sp>
        <p:nvSpPr>
          <p:cNvPr id="4" name="Foliennummernplatzhalter 3">
            <a:extLst>
              <a:ext uri="{FF2B5EF4-FFF2-40B4-BE49-F238E27FC236}">
                <a16:creationId xmlns:a16="http://schemas.microsoft.com/office/drawing/2014/main" id="{94FA4E23-715F-1243-8A0E-F81DDE4ABA6C}"/>
              </a:ext>
            </a:extLst>
          </p:cNvPr>
          <p:cNvSpPr>
            <a:spLocks noGrp="1"/>
          </p:cNvSpPr>
          <p:nvPr>
            <p:ph type="sldNum" sz="quarter" idx="12"/>
          </p:nvPr>
        </p:nvSpPr>
        <p:spPr/>
        <p:txBody>
          <a:bodyPr/>
          <a:lstStyle/>
          <a:p>
            <a:fld id="{21922235-953F-8B40-8718-105C83D26D8E}" type="slidenum">
              <a:rPr lang="de-DE" smtClean="0"/>
              <a:t>‹#›</a:t>
            </a:fld>
            <a:endParaRPr lang="de-DE"/>
          </a:p>
        </p:txBody>
      </p:sp>
    </p:spTree>
    <p:extLst>
      <p:ext uri="{BB962C8B-B14F-4D97-AF65-F5344CB8AC3E}">
        <p14:creationId xmlns:p14="http://schemas.microsoft.com/office/powerpoint/2010/main" val="4169849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33C753-EECB-2A48-BD6C-E6E86AF81DB8}"/>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246D5B1-3FEE-1F4B-986C-5587D669AB4C}"/>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D11460-2D14-AD48-90DC-5EBE344AD44D}"/>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C1A925AE-CD2F-4BCF-BA3B-5250BCB11BBC}" type="datetime1">
              <a:rPr lang="de-AT" smtClean="0"/>
              <a:t>06.04.2022</a:t>
            </a:fld>
            <a:endParaRPr lang="de-DE"/>
          </a:p>
        </p:txBody>
      </p:sp>
      <p:sp>
        <p:nvSpPr>
          <p:cNvPr id="5" name="Fußzeilenplatzhalter 4">
            <a:extLst>
              <a:ext uri="{FF2B5EF4-FFF2-40B4-BE49-F238E27FC236}">
                <a16:creationId xmlns:a16="http://schemas.microsoft.com/office/drawing/2014/main" id="{C034E998-F705-B141-88A6-CC783BDE2FD4}"/>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lang="de-DE"/>
              <a:t>@2021 by Alethia Sales GmbH | </a:t>
            </a:r>
            <a:r>
              <a:rPr lang="de-AT" b="0" i="0">
                <a:solidFill>
                  <a:srgbClr val="202124"/>
                </a:solidFill>
                <a:effectLst/>
                <a:latin typeface="arial" panose="020B0604020202020204" pitchFamily="34" charset="0"/>
              </a:rPr>
              <a:t> All rights reserved</a:t>
            </a:r>
            <a:endParaRPr lang="de-DE" dirty="0"/>
          </a:p>
        </p:txBody>
      </p:sp>
      <p:sp>
        <p:nvSpPr>
          <p:cNvPr id="6" name="Foliennummernplatzhalter 5">
            <a:extLst>
              <a:ext uri="{FF2B5EF4-FFF2-40B4-BE49-F238E27FC236}">
                <a16:creationId xmlns:a16="http://schemas.microsoft.com/office/drawing/2014/main" id="{6174EDEA-E5AD-D34C-A412-7B88909A5BC4}"/>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21922235-953F-8B40-8718-105C83D26D8E}" type="slidenum">
              <a:rPr lang="de-DE" smtClean="0"/>
              <a:t>‹#›</a:t>
            </a:fld>
            <a:endParaRPr lang="de-DE"/>
          </a:p>
        </p:txBody>
      </p:sp>
    </p:spTree>
    <p:extLst>
      <p:ext uri="{BB962C8B-B14F-4D97-AF65-F5344CB8AC3E}">
        <p14:creationId xmlns:p14="http://schemas.microsoft.com/office/powerpoint/2010/main" val="4107542993"/>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de-D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18EF949-77BA-4A05-8477-C88FB9BE7C94}"/>
              </a:ext>
            </a:extLst>
          </p:cNvPr>
          <p:cNvPicPr>
            <a:picLocks noChangeAspect="1"/>
          </p:cNvPicPr>
          <p:nvPr userDrawn="1"/>
        </p:nvPicPr>
        <p:blipFill>
          <a:blip r:embed="rId13"/>
          <a:stretch>
            <a:fillRect/>
          </a:stretch>
        </p:blipFill>
        <p:spPr>
          <a:xfrm>
            <a:off x="0" y="-105259"/>
            <a:ext cx="9906000" cy="6461615"/>
          </a:xfrm>
          <a:prstGeom prst="rect">
            <a:avLst/>
          </a:prstGeom>
        </p:spPr>
      </p:pic>
      <p:sp>
        <p:nvSpPr>
          <p:cNvPr id="2" name="Titelplatzhalter 1">
            <a:extLst>
              <a:ext uri="{FF2B5EF4-FFF2-40B4-BE49-F238E27FC236}">
                <a16:creationId xmlns:a16="http://schemas.microsoft.com/office/drawing/2014/main" id="{7933C753-EECB-2A48-BD6C-E6E86AF81DB8}"/>
              </a:ext>
            </a:extLst>
          </p:cNvPr>
          <p:cNvSpPr>
            <a:spLocks noGrp="1"/>
          </p:cNvSpPr>
          <p:nvPr>
            <p:ph type="title"/>
          </p:nvPr>
        </p:nvSpPr>
        <p:spPr>
          <a:xfrm>
            <a:off x="681041" y="1476691"/>
            <a:ext cx="8543925" cy="590203"/>
          </a:xfrm>
          <a:prstGeom prst="rect">
            <a:avLst/>
          </a:prstGeom>
        </p:spPr>
        <p:txBody>
          <a:bodyPr vert="horz" lIns="91440" tIns="45720" rIns="91440" bIns="45720" rtlCol="0" anchor="t" anchorCtr="0">
            <a:noAutofit/>
          </a:bodyPr>
          <a:lstStyle/>
          <a:p>
            <a:r>
              <a:rPr lang="de-DE" dirty="0"/>
              <a:t>Titel</a:t>
            </a:r>
          </a:p>
        </p:txBody>
      </p:sp>
      <p:sp>
        <p:nvSpPr>
          <p:cNvPr id="3" name="Textplatzhalter 2">
            <a:extLst>
              <a:ext uri="{FF2B5EF4-FFF2-40B4-BE49-F238E27FC236}">
                <a16:creationId xmlns:a16="http://schemas.microsoft.com/office/drawing/2014/main" id="{9246D5B1-3FEE-1F4B-986C-5587D669AB4C}"/>
              </a:ext>
            </a:extLst>
          </p:cNvPr>
          <p:cNvSpPr>
            <a:spLocks noGrp="1"/>
          </p:cNvSpPr>
          <p:nvPr>
            <p:ph type="body" idx="1"/>
          </p:nvPr>
        </p:nvSpPr>
        <p:spPr>
          <a:xfrm>
            <a:off x="681041" y="2441181"/>
            <a:ext cx="8543925" cy="3447184"/>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4" name="Datumsplatzhalter 3">
            <a:extLst>
              <a:ext uri="{FF2B5EF4-FFF2-40B4-BE49-F238E27FC236}">
                <a16:creationId xmlns:a16="http://schemas.microsoft.com/office/drawing/2014/main" id="{3ED11460-2D14-AD48-90DC-5EBE344AD44D}"/>
              </a:ext>
            </a:extLst>
          </p:cNvPr>
          <p:cNvSpPr>
            <a:spLocks noGrp="1"/>
          </p:cNvSpPr>
          <p:nvPr>
            <p:ph type="dt" sz="half" idx="2"/>
          </p:nvPr>
        </p:nvSpPr>
        <p:spPr>
          <a:xfrm>
            <a:off x="681038" y="6356358"/>
            <a:ext cx="2228850" cy="365125"/>
          </a:xfrm>
          <a:prstGeom prst="rect">
            <a:avLst/>
          </a:prstGeom>
        </p:spPr>
        <p:txBody>
          <a:bodyPr vert="horz" lIns="91440" tIns="45720" rIns="91440" bIns="45720" rtlCol="0" anchor="ctr"/>
          <a:lstStyle>
            <a:lvl1pPr algn="l">
              <a:defRPr sz="792">
                <a:solidFill>
                  <a:schemeClr val="tx1">
                    <a:tint val="75000"/>
                  </a:schemeClr>
                </a:solidFill>
              </a:defRPr>
            </a:lvl1pPr>
          </a:lstStyle>
          <a:p>
            <a:fld id="{073FF699-73BA-4091-A28A-F35527217AC8}" type="datetime1">
              <a:rPr lang="de-AT" smtClean="0"/>
              <a:t>06.04.2022</a:t>
            </a:fld>
            <a:endParaRPr lang="de-DE"/>
          </a:p>
        </p:txBody>
      </p:sp>
      <p:sp>
        <p:nvSpPr>
          <p:cNvPr id="5" name="Fußzeilenplatzhalter 4">
            <a:extLst>
              <a:ext uri="{FF2B5EF4-FFF2-40B4-BE49-F238E27FC236}">
                <a16:creationId xmlns:a16="http://schemas.microsoft.com/office/drawing/2014/main" id="{C034E998-F705-B141-88A6-CC783BDE2FD4}"/>
              </a:ext>
            </a:extLst>
          </p:cNvPr>
          <p:cNvSpPr>
            <a:spLocks noGrp="1"/>
          </p:cNvSpPr>
          <p:nvPr>
            <p:ph type="ftr" sz="quarter" idx="3"/>
          </p:nvPr>
        </p:nvSpPr>
        <p:spPr>
          <a:xfrm>
            <a:off x="5317988" y="6356358"/>
            <a:ext cx="3343275" cy="365125"/>
          </a:xfrm>
          <a:prstGeom prst="rect">
            <a:avLst/>
          </a:prstGeom>
        </p:spPr>
        <p:txBody>
          <a:bodyPr vert="horz" lIns="91440" tIns="45720" rIns="91440" bIns="45720" rtlCol="0" anchor="ctr"/>
          <a:lstStyle>
            <a:lvl1pPr algn="ctr">
              <a:defRPr sz="890">
                <a:solidFill>
                  <a:schemeClr val="tx1">
                    <a:tint val="75000"/>
                  </a:schemeClr>
                </a:solidFill>
                <a:latin typeface="+mj-lt"/>
              </a:defRPr>
            </a:lvl1pPr>
          </a:lstStyle>
          <a:p>
            <a:r>
              <a:rPr lang="de-DE" dirty="0"/>
              <a:t>@2021 </a:t>
            </a:r>
            <a:r>
              <a:rPr lang="de-DE" dirty="0" err="1"/>
              <a:t>by</a:t>
            </a:r>
            <a:r>
              <a:rPr lang="de-DE" dirty="0"/>
              <a:t> </a:t>
            </a:r>
            <a:r>
              <a:rPr lang="de-DE" dirty="0" err="1"/>
              <a:t>Alethia</a:t>
            </a:r>
            <a:r>
              <a:rPr lang="de-DE" dirty="0"/>
              <a:t> Sales GmbH | </a:t>
            </a:r>
            <a:r>
              <a:rPr lang="de-AT" dirty="0">
                <a:solidFill>
                  <a:srgbClr val="202124"/>
                </a:solidFill>
                <a:latin typeface="arial" panose="020B0604020202020204" pitchFamily="34" charset="0"/>
              </a:rPr>
              <a:t> </a:t>
            </a:r>
            <a:r>
              <a:rPr lang="de-AT" dirty="0"/>
              <a:t>All </a:t>
            </a:r>
            <a:r>
              <a:rPr lang="de-AT" dirty="0" err="1"/>
              <a:t>rights</a:t>
            </a:r>
            <a:r>
              <a:rPr lang="de-AT" dirty="0"/>
              <a:t> </a:t>
            </a:r>
            <a:r>
              <a:rPr lang="de-AT" dirty="0" err="1"/>
              <a:t>reserved</a:t>
            </a:r>
            <a:endParaRPr lang="de-DE" sz="890" kern="1200" dirty="0">
              <a:solidFill>
                <a:schemeClr val="tx1">
                  <a:tint val="75000"/>
                </a:schemeClr>
              </a:solidFill>
              <a:latin typeface="+mj-lt"/>
              <a:ea typeface="+mn-ea"/>
              <a:cs typeface="+mn-cs"/>
            </a:endParaRPr>
          </a:p>
        </p:txBody>
      </p:sp>
      <p:sp>
        <p:nvSpPr>
          <p:cNvPr id="6" name="Foliennummernplatzhalter 5">
            <a:extLst>
              <a:ext uri="{FF2B5EF4-FFF2-40B4-BE49-F238E27FC236}">
                <a16:creationId xmlns:a16="http://schemas.microsoft.com/office/drawing/2014/main" id="{6174EDEA-E5AD-D34C-A412-7B88909A5BC4}"/>
              </a:ext>
            </a:extLst>
          </p:cNvPr>
          <p:cNvSpPr>
            <a:spLocks noGrp="1"/>
          </p:cNvSpPr>
          <p:nvPr>
            <p:ph type="sldNum" sz="quarter" idx="4"/>
          </p:nvPr>
        </p:nvSpPr>
        <p:spPr>
          <a:xfrm>
            <a:off x="8562109" y="6356358"/>
            <a:ext cx="662854" cy="365125"/>
          </a:xfrm>
          <a:prstGeom prst="rect">
            <a:avLst/>
          </a:prstGeom>
        </p:spPr>
        <p:txBody>
          <a:bodyPr vert="horz" lIns="91440" tIns="45720" rIns="91440" bIns="45720" rtlCol="0" anchor="ctr"/>
          <a:lstStyle>
            <a:lvl1pPr algn="r">
              <a:defRPr sz="890">
                <a:solidFill>
                  <a:schemeClr val="tx1">
                    <a:tint val="75000"/>
                  </a:schemeClr>
                </a:solidFill>
                <a:latin typeface="+mj-lt"/>
              </a:defRPr>
            </a:lvl1pPr>
          </a:lstStyle>
          <a:p>
            <a:endParaRPr lang="de-DE" dirty="0"/>
          </a:p>
          <a:p>
            <a:endParaRPr lang="de-DE" dirty="0"/>
          </a:p>
        </p:txBody>
      </p:sp>
    </p:spTree>
    <p:extLst>
      <p:ext uri="{BB962C8B-B14F-4D97-AF65-F5344CB8AC3E}">
        <p14:creationId xmlns:p14="http://schemas.microsoft.com/office/powerpoint/2010/main" val="1243299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03644"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42900" indent="-342900" algn="l" defTabSz="603644" rtl="0" eaLnBrk="1" latinLnBrk="0" hangingPunct="1">
        <a:lnSpc>
          <a:spcPct val="90000"/>
        </a:lnSpc>
        <a:spcBef>
          <a:spcPts val="660"/>
        </a:spcBef>
        <a:buFont typeface="Arial" panose="020B0604020202020204" pitchFamily="34" charset="0"/>
        <a:buChar char="•"/>
        <a:defRPr sz="2000" kern="1200">
          <a:solidFill>
            <a:schemeClr val="tx1"/>
          </a:solidFill>
          <a:latin typeface="+mj-lt"/>
          <a:ea typeface="+mn-ea"/>
          <a:cs typeface="+mn-cs"/>
        </a:defRPr>
      </a:lvl1pPr>
      <a:lvl2pPr marL="587571" indent="-285750" algn="l" defTabSz="603644" rtl="0" eaLnBrk="1" latinLnBrk="0" hangingPunct="1">
        <a:lnSpc>
          <a:spcPct val="90000"/>
        </a:lnSpc>
        <a:spcBef>
          <a:spcPts val="330"/>
        </a:spcBef>
        <a:buFont typeface="Arial" panose="020B0604020202020204" pitchFamily="34" charset="0"/>
        <a:buChar char="•"/>
        <a:defRPr sz="1600" kern="1200">
          <a:solidFill>
            <a:schemeClr val="tx1"/>
          </a:solidFill>
          <a:latin typeface="+mj-lt"/>
          <a:ea typeface="+mn-ea"/>
          <a:cs typeface="+mn-cs"/>
        </a:defRPr>
      </a:lvl2pPr>
      <a:lvl3pPr marL="889394" indent="-285750" algn="l" defTabSz="603644" rtl="0" eaLnBrk="1" latinLnBrk="0" hangingPunct="1">
        <a:lnSpc>
          <a:spcPct val="90000"/>
        </a:lnSpc>
        <a:spcBef>
          <a:spcPts val="330"/>
        </a:spcBef>
        <a:buFont typeface="Arial" panose="020B0604020202020204" pitchFamily="34" charset="0"/>
        <a:buChar char="•"/>
        <a:defRPr sz="1300" kern="1200">
          <a:solidFill>
            <a:schemeClr val="tx1"/>
          </a:solidFill>
          <a:latin typeface="+mj-lt"/>
          <a:ea typeface="+mn-ea"/>
          <a:cs typeface="+mn-cs"/>
        </a:defRPr>
      </a:lvl3pPr>
      <a:lvl4pPr marL="1076915" indent="-171450" algn="l" defTabSz="603644" rtl="0" eaLnBrk="1" latinLnBrk="0" hangingPunct="1">
        <a:lnSpc>
          <a:spcPct val="90000"/>
        </a:lnSpc>
        <a:spcBef>
          <a:spcPts val="330"/>
        </a:spcBef>
        <a:buFont typeface="Arial" panose="020B0604020202020204" pitchFamily="34" charset="0"/>
        <a:buChar char="•"/>
        <a:defRPr sz="1200" kern="1200">
          <a:solidFill>
            <a:schemeClr val="tx1"/>
          </a:solidFill>
          <a:latin typeface="+mj-lt"/>
          <a:ea typeface="+mn-ea"/>
          <a:cs typeface="+mn-cs"/>
        </a:defRPr>
      </a:lvl4pPr>
      <a:lvl5pPr marL="1207286" indent="0" algn="l" defTabSz="603644" rtl="0" eaLnBrk="1" latinLnBrk="0" hangingPunct="1">
        <a:lnSpc>
          <a:spcPct val="90000"/>
        </a:lnSpc>
        <a:spcBef>
          <a:spcPts val="330"/>
        </a:spcBef>
        <a:buFont typeface="Arial" panose="020B0604020202020204" pitchFamily="34" charset="0"/>
        <a:buNone/>
        <a:defRPr sz="1625" kern="1200">
          <a:solidFill>
            <a:schemeClr val="tx1"/>
          </a:solidFill>
          <a:latin typeface="+mj-lt"/>
          <a:ea typeface="+mn-ea"/>
          <a:cs typeface="+mn-cs"/>
        </a:defRPr>
      </a:lvl5pPr>
      <a:lvl6pPr marL="1660020" indent="-150911" algn="l" defTabSz="603644" rtl="0" eaLnBrk="1" latinLnBrk="0" hangingPunct="1">
        <a:lnSpc>
          <a:spcPct val="90000"/>
        </a:lnSpc>
        <a:spcBef>
          <a:spcPts val="330"/>
        </a:spcBef>
        <a:buFont typeface="Arial" panose="020B0604020202020204" pitchFamily="34" charset="0"/>
        <a:buChar char="•"/>
        <a:defRPr sz="1188" kern="1200">
          <a:solidFill>
            <a:schemeClr val="tx1"/>
          </a:solidFill>
          <a:latin typeface="+mn-lt"/>
          <a:ea typeface="+mn-ea"/>
          <a:cs typeface="+mn-cs"/>
        </a:defRPr>
      </a:lvl6pPr>
      <a:lvl7pPr marL="1961841" indent="-150911" algn="l" defTabSz="603644" rtl="0" eaLnBrk="1" latinLnBrk="0" hangingPunct="1">
        <a:lnSpc>
          <a:spcPct val="90000"/>
        </a:lnSpc>
        <a:spcBef>
          <a:spcPts val="330"/>
        </a:spcBef>
        <a:buFont typeface="Arial" panose="020B0604020202020204" pitchFamily="34" charset="0"/>
        <a:buChar char="•"/>
        <a:defRPr sz="1188" kern="1200">
          <a:solidFill>
            <a:schemeClr val="tx1"/>
          </a:solidFill>
          <a:latin typeface="+mn-lt"/>
          <a:ea typeface="+mn-ea"/>
          <a:cs typeface="+mn-cs"/>
        </a:defRPr>
      </a:lvl7pPr>
      <a:lvl8pPr marL="2263663" indent="-150911" algn="l" defTabSz="603644" rtl="0" eaLnBrk="1" latinLnBrk="0" hangingPunct="1">
        <a:lnSpc>
          <a:spcPct val="90000"/>
        </a:lnSpc>
        <a:spcBef>
          <a:spcPts val="330"/>
        </a:spcBef>
        <a:buFont typeface="Arial" panose="020B0604020202020204" pitchFamily="34" charset="0"/>
        <a:buChar char="•"/>
        <a:defRPr sz="1188" kern="1200">
          <a:solidFill>
            <a:schemeClr val="tx1"/>
          </a:solidFill>
          <a:latin typeface="+mn-lt"/>
          <a:ea typeface="+mn-ea"/>
          <a:cs typeface="+mn-cs"/>
        </a:defRPr>
      </a:lvl8pPr>
      <a:lvl9pPr marL="2565484" indent="-150911" algn="l" defTabSz="603644" rtl="0" eaLnBrk="1" latinLnBrk="0" hangingPunct="1">
        <a:lnSpc>
          <a:spcPct val="90000"/>
        </a:lnSpc>
        <a:spcBef>
          <a:spcPts val="330"/>
        </a:spcBef>
        <a:buFont typeface="Arial" panose="020B0604020202020204" pitchFamily="34" charset="0"/>
        <a:buChar char="•"/>
        <a:defRPr sz="1188" kern="1200">
          <a:solidFill>
            <a:schemeClr val="tx1"/>
          </a:solidFill>
          <a:latin typeface="+mn-lt"/>
          <a:ea typeface="+mn-ea"/>
          <a:cs typeface="+mn-cs"/>
        </a:defRPr>
      </a:lvl9pPr>
    </p:bodyStyle>
    <p:otherStyle>
      <a:defPPr>
        <a:defRPr lang="de-DE"/>
      </a:defPPr>
      <a:lvl1pPr marL="0" algn="l" defTabSz="603644" rtl="0" eaLnBrk="1" latinLnBrk="0" hangingPunct="1">
        <a:defRPr sz="1188" kern="1200">
          <a:solidFill>
            <a:schemeClr val="tx1"/>
          </a:solidFill>
          <a:latin typeface="+mn-lt"/>
          <a:ea typeface="+mn-ea"/>
          <a:cs typeface="+mn-cs"/>
        </a:defRPr>
      </a:lvl1pPr>
      <a:lvl2pPr marL="301822" algn="l" defTabSz="603644" rtl="0" eaLnBrk="1" latinLnBrk="0" hangingPunct="1">
        <a:defRPr sz="1188" kern="1200">
          <a:solidFill>
            <a:schemeClr val="tx1"/>
          </a:solidFill>
          <a:latin typeface="+mn-lt"/>
          <a:ea typeface="+mn-ea"/>
          <a:cs typeface="+mn-cs"/>
        </a:defRPr>
      </a:lvl2pPr>
      <a:lvl3pPr marL="603644" algn="l" defTabSz="603644" rtl="0" eaLnBrk="1" latinLnBrk="0" hangingPunct="1">
        <a:defRPr sz="1188" kern="1200">
          <a:solidFill>
            <a:schemeClr val="tx1"/>
          </a:solidFill>
          <a:latin typeface="+mn-lt"/>
          <a:ea typeface="+mn-ea"/>
          <a:cs typeface="+mn-cs"/>
        </a:defRPr>
      </a:lvl3pPr>
      <a:lvl4pPr marL="905465" algn="l" defTabSz="603644" rtl="0" eaLnBrk="1" latinLnBrk="0" hangingPunct="1">
        <a:defRPr sz="1188" kern="1200">
          <a:solidFill>
            <a:schemeClr val="tx1"/>
          </a:solidFill>
          <a:latin typeface="+mn-lt"/>
          <a:ea typeface="+mn-ea"/>
          <a:cs typeface="+mn-cs"/>
        </a:defRPr>
      </a:lvl4pPr>
      <a:lvl5pPr marL="1207286" algn="l" defTabSz="603644" rtl="0" eaLnBrk="1" latinLnBrk="0" hangingPunct="1">
        <a:defRPr sz="1188" kern="1200">
          <a:solidFill>
            <a:schemeClr val="tx1"/>
          </a:solidFill>
          <a:latin typeface="+mn-lt"/>
          <a:ea typeface="+mn-ea"/>
          <a:cs typeface="+mn-cs"/>
        </a:defRPr>
      </a:lvl5pPr>
      <a:lvl6pPr marL="1509108" algn="l" defTabSz="603644" rtl="0" eaLnBrk="1" latinLnBrk="0" hangingPunct="1">
        <a:defRPr sz="1188" kern="1200">
          <a:solidFill>
            <a:schemeClr val="tx1"/>
          </a:solidFill>
          <a:latin typeface="+mn-lt"/>
          <a:ea typeface="+mn-ea"/>
          <a:cs typeface="+mn-cs"/>
        </a:defRPr>
      </a:lvl6pPr>
      <a:lvl7pPr marL="1810930" algn="l" defTabSz="603644" rtl="0" eaLnBrk="1" latinLnBrk="0" hangingPunct="1">
        <a:defRPr sz="1188" kern="1200">
          <a:solidFill>
            <a:schemeClr val="tx1"/>
          </a:solidFill>
          <a:latin typeface="+mn-lt"/>
          <a:ea typeface="+mn-ea"/>
          <a:cs typeface="+mn-cs"/>
        </a:defRPr>
      </a:lvl7pPr>
      <a:lvl8pPr marL="2112752" algn="l" defTabSz="603644" rtl="0" eaLnBrk="1" latinLnBrk="0" hangingPunct="1">
        <a:defRPr sz="1188" kern="1200">
          <a:solidFill>
            <a:schemeClr val="tx1"/>
          </a:solidFill>
          <a:latin typeface="+mn-lt"/>
          <a:ea typeface="+mn-ea"/>
          <a:cs typeface="+mn-cs"/>
        </a:defRPr>
      </a:lvl8pPr>
      <a:lvl9pPr marL="2414574" algn="l" defTabSz="603644" rtl="0" eaLnBrk="1" latinLnBrk="0" hangingPunct="1">
        <a:defRPr sz="11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72E50A6-23BA-EC4F-A90D-210AABF10DA2}"/>
              </a:ext>
            </a:extLst>
          </p:cNvPr>
          <p:cNvSpPr txBox="1"/>
          <p:nvPr/>
        </p:nvSpPr>
        <p:spPr>
          <a:xfrm>
            <a:off x="4853305" y="5067837"/>
            <a:ext cx="3600230" cy="492443"/>
          </a:xfrm>
          <a:prstGeom prst="rect">
            <a:avLst/>
          </a:prstGeom>
          <a:noFill/>
        </p:spPr>
        <p:txBody>
          <a:bodyPr wrap="square" rtlCol="0">
            <a:spAutoFit/>
          </a:bodyPr>
          <a:lstStyle/>
          <a:p>
            <a:pPr algn="ctr"/>
            <a:r>
              <a:rPr lang="en-GB" sz="2600" dirty="0">
                <a:solidFill>
                  <a:schemeClr val="tx1">
                    <a:lumMod val="85000"/>
                    <a:lumOff val="15000"/>
                  </a:schemeClr>
                </a:solidFill>
                <a:latin typeface="+mj-lt"/>
              </a:rPr>
              <a:t>January </a:t>
            </a:r>
            <a:r>
              <a:rPr lang="de-DE" sz="2600" dirty="0">
                <a:solidFill>
                  <a:schemeClr val="tx1">
                    <a:lumMod val="85000"/>
                    <a:lumOff val="15000"/>
                  </a:schemeClr>
                </a:solidFill>
                <a:latin typeface="+mj-lt"/>
              </a:rPr>
              <a:t>2022</a:t>
            </a:r>
          </a:p>
        </p:txBody>
      </p:sp>
    </p:spTree>
    <p:extLst>
      <p:ext uri="{BB962C8B-B14F-4D97-AF65-F5344CB8AC3E}">
        <p14:creationId xmlns:p14="http://schemas.microsoft.com/office/powerpoint/2010/main" val="246038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64062"/>
            <a:ext cx="8543925" cy="690393"/>
          </a:xfrm>
        </p:spPr>
        <p:txBody>
          <a:bodyPr anchor="t" anchorCtr="0">
            <a:noAutofit/>
          </a:bodyPr>
          <a:lstStyle/>
          <a:p>
            <a:pPr>
              <a:lnSpc>
                <a:spcPct val="100000"/>
              </a:lnSpc>
            </a:pPr>
            <a:r>
              <a:rPr lang="en-GB" sz="3000" b="1" noProof="0" dirty="0">
                <a:latin typeface="Calibri Light" panose="020F0302020204030204" pitchFamily="34" charset="0"/>
                <a:cs typeface="Calibri Light" panose="020F0302020204030204" pitchFamily="34" charset="0"/>
              </a:rPr>
              <a:t>The Challenge </a:t>
            </a: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6" y="2415847"/>
            <a:ext cx="8543925" cy="4080025"/>
          </a:xfrm>
        </p:spPr>
        <p:txBody>
          <a:bodyPr>
            <a:noAutofit/>
          </a:bodyPr>
          <a:lstStyle/>
          <a:p>
            <a:pPr marL="0" indent="0">
              <a:lnSpc>
                <a:spcPct val="100000"/>
              </a:lnSpc>
              <a:spcAft>
                <a:spcPts val="800"/>
              </a:spcAft>
              <a:buNone/>
            </a:pPr>
            <a:r>
              <a:rPr lang="en-GB" sz="2000" noProof="0" dirty="0">
                <a:latin typeface="Calibri Light" panose="020F0302020204030204" pitchFamily="34" charset="0"/>
                <a:cs typeface="Calibri Light" panose="020F0302020204030204" pitchFamily="34" charset="0"/>
              </a:rPr>
              <a:t>Fast and safe high-level disinfection for hands, surfaces, rooms &amp; vehicles, which has an excellent skin tolerance, is alcohol-, chlorine- and aldehyde-free, certified according to the highest standards. </a:t>
            </a:r>
          </a:p>
          <a:p>
            <a:pPr marL="0" indent="0">
              <a:lnSpc>
                <a:spcPct val="150000"/>
              </a:lnSpc>
              <a:spcAft>
                <a:spcPts val="800"/>
              </a:spcAft>
              <a:buNone/>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dirty="0"/>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10</a:t>
            </a:fld>
            <a:endParaRPr lang="de-DE"/>
          </a:p>
        </p:txBody>
      </p:sp>
    </p:spTree>
    <p:extLst>
      <p:ext uri="{BB962C8B-B14F-4D97-AF65-F5344CB8AC3E}">
        <p14:creationId xmlns:p14="http://schemas.microsoft.com/office/powerpoint/2010/main" val="886973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65606"/>
            <a:ext cx="8543925" cy="690393"/>
          </a:xfrm>
        </p:spPr>
        <p:txBody>
          <a:bodyPr anchor="t" anchorCtr="0">
            <a:noAutofit/>
          </a:bodyPr>
          <a:lstStyle/>
          <a:p>
            <a:pPr>
              <a:lnSpc>
                <a:spcPct val="100000"/>
              </a:lnSpc>
            </a:pPr>
            <a:r>
              <a:rPr lang="en-GB" sz="3000" b="1" noProof="0" dirty="0">
                <a:latin typeface="Calibri Light" panose="020F0302020204030204" pitchFamily="34" charset="0"/>
                <a:ea typeface="Calibri" panose="020F0502020204030204" pitchFamily="34" charset="0"/>
                <a:cs typeface="Calibri Light" panose="020F0302020204030204" pitchFamily="34" charset="0"/>
              </a:rPr>
              <a:t>Ventilation</a:t>
            </a: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8" y="2419008"/>
            <a:ext cx="8543925" cy="4080025"/>
          </a:xfrm>
        </p:spPr>
        <p:txBody>
          <a:bodyPr>
            <a:noAutofit/>
          </a:bodyPr>
          <a:lstStyle/>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Regular ventilation</a:t>
            </a:r>
            <a:endParaRPr lang="en-GB" sz="2000" noProof="0" dirty="0">
              <a:effectLst/>
              <a:latin typeface="Calibri Light" panose="020F0302020204030204" pitchFamily="34" charset="0"/>
              <a:ea typeface="Calibri" panose="020F0502020204030204" pitchFamily="34" charset="0"/>
              <a:cs typeface="Calibri Light" panose="020F0302020204030204" pitchFamily="34" charset="0"/>
            </a:endParaRP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Opening of Windows, where possible</a:t>
            </a:r>
            <a:endParaRPr lang="en-GB" sz="2000" noProof="0" dirty="0">
              <a:effectLst/>
              <a:latin typeface="Calibri Light" panose="020F0302020204030204" pitchFamily="34" charset="0"/>
              <a:ea typeface="Calibri" panose="020F0502020204030204" pitchFamily="34" charset="0"/>
              <a:cs typeface="Calibri Light" panose="020F0302020204030204" pitchFamily="34" charset="0"/>
            </a:endParaRPr>
          </a:p>
          <a:p>
            <a:pPr marL="342900" indent="-342900">
              <a:lnSpc>
                <a:spcPct val="100000"/>
              </a:lnSpc>
              <a:spcBef>
                <a:spcPts val="800"/>
              </a:spcBef>
              <a:spcAft>
                <a:spcPts val="800"/>
              </a:spcAft>
              <a:buFont typeface="Arial" panose="020B0604020202020204" pitchFamily="34" charset="0"/>
              <a:buChar char="•"/>
            </a:pPr>
            <a:r>
              <a:rPr lang="en-GB" sz="2000" noProof="0" dirty="0">
                <a:effectLst/>
                <a:latin typeface="Calibri Light" panose="020F0302020204030204" pitchFamily="34" charset="0"/>
                <a:ea typeface="Calibri" panose="020F0502020204030204" pitchFamily="34" charset="0"/>
                <a:cs typeface="Calibri Light" panose="020F0302020204030204" pitchFamily="34" charset="0"/>
              </a:rPr>
              <a:t>Full usage of air-conditioning systems</a:t>
            </a:r>
            <a:endParaRPr lang="en-GB" sz="2000" noProof="0" dirty="0">
              <a:latin typeface="Calibri Light" panose="020F0302020204030204" pitchFamily="34" charset="0"/>
              <a:ea typeface="Calibri" panose="020F0502020204030204" pitchFamily="34" charset="0"/>
              <a:cs typeface="Calibri Light" panose="020F0302020204030204" pitchFamily="34" charset="0"/>
            </a:endParaRPr>
          </a:p>
          <a:p>
            <a:pPr marL="342900" indent="-342900">
              <a:lnSpc>
                <a:spcPct val="100000"/>
              </a:lnSpc>
              <a:spcAft>
                <a:spcPts val="800"/>
              </a:spcAft>
              <a:buFont typeface="Arial" panose="020B0604020202020204" pitchFamily="34" charset="0"/>
              <a:buChar char="•"/>
            </a:pPr>
            <a:endParaRPr lang="en-GB" sz="2400" b="1" noProof="0" dirty="0">
              <a:latin typeface="Calibri Light" panose="020F0302020204030204" pitchFamily="34" charset="0"/>
              <a:ea typeface="Calibri" panose="020F0502020204030204" pitchFamily="34" charset="0"/>
              <a:cs typeface="Calibri Light" panose="020F0302020204030204" pitchFamily="34" charset="0"/>
            </a:endParaRPr>
          </a:p>
          <a:p>
            <a:pPr marL="0" indent="0">
              <a:lnSpc>
                <a:spcPct val="100000"/>
              </a:lnSpc>
              <a:spcBef>
                <a:spcPts val="1800"/>
              </a:spcBef>
              <a:spcAft>
                <a:spcPts val="800"/>
              </a:spcAft>
              <a:buNone/>
            </a:pPr>
            <a:r>
              <a:rPr lang="en-GB" sz="2400" b="1" noProof="0" dirty="0">
                <a:latin typeface="Calibri Light" panose="020F0302020204030204" pitchFamily="34" charset="0"/>
                <a:ea typeface="Calibri" panose="020F0502020204030204" pitchFamily="34" charset="0"/>
                <a:cs typeface="Calibri Light" panose="020F0302020204030204" pitchFamily="34" charset="0"/>
              </a:rPr>
              <a:t>Ventilation can reduce the risk of infection, but cannot replace cleansing measures!</a:t>
            </a:r>
          </a:p>
          <a:p>
            <a:pPr marL="342900" indent="-342900">
              <a:lnSpc>
                <a:spcPct val="150000"/>
              </a:lnSpc>
              <a:spcAft>
                <a:spcPts val="800"/>
              </a:spcAft>
              <a:buFont typeface="Arial" panose="020B0604020202020204" pitchFamily="34" charset="0"/>
              <a:buChar char="•"/>
            </a:pPr>
            <a:endParaRPr lang="en-GB" sz="28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11</a:t>
            </a:fld>
            <a:endParaRPr lang="de-DE"/>
          </a:p>
        </p:txBody>
      </p:sp>
      <p:pic>
        <p:nvPicPr>
          <p:cNvPr id="6" name="Grafik 5">
            <a:extLst>
              <a:ext uri="{FF2B5EF4-FFF2-40B4-BE49-F238E27FC236}">
                <a16:creationId xmlns:a16="http://schemas.microsoft.com/office/drawing/2014/main" id="{FFFFAC3F-812E-4C40-A2F3-B369C10D9CD0}"/>
              </a:ext>
            </a:extLst>
          </p:cNvPr>
          <p:cNvPicPr>
            <a:picLocks noChangeAspect="1"/>
          </p:cNvPicPr>
          <p:nvPr/>
        </p:nvPicPr>
        <p:blipFill rotWithShape="1">
          <a:blip r:embed="rId3">
            <a:extLst>
              <a:ext uri="{28A0092B-C50C-407E-A947-70E740481C1C}">
                <a14:useLocalDpi xmlns:a14="http://schemas.microsoft.com/office/drawing/2010/main"/>
              </a:ext>
            </a:extLst>
          </a:blip>
          <a:srcRect l="16546" r="27674"/>
          <a:stretch/>
        </p:blipFill>
        <p:spPr>
          <a:xfrm>
            <a:off x="5715634" y="1676053"/>
            <a:ext cx="3172044" cy="2707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069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65775"/>
            <a:ext cx="8543925" cy="690393"/>
          </a:xfrm>
        </p:spPr>
        <p:txBody>
          <a:bodyPr anchor="t" anchorCtr="0">
            <a:noAutofit/>
          </a:bodyPr>
          <a:lstStyle/>
          <a:p>
            <a:pPr>
              <a:lnSpc>
                <a:spcPct val="100000"/>
              </a:lnSpc>
            </a:pPr>
            <a:r>
              <a:rPr lang="en-GB" sz="3000" b="1" noProof="0" dirty="0">
                <a:latin typeface="Calibri Light" panose="020F0302020204030204" pitchFamily="34" charset="0"/>
                <a:ea typeface="Calibri" panose="020F0502020204030204" pitchFamily="34" charset="0"/>
                <a:cs typeface="Calibri Light" panose="020F0302020204030204" pitchFamily="34" charset="0"/>
              </a:rPr>
              <a:t>Sanitary </a:t>
            </a:r>
            <a:r>
              <a:rPr lang="en-GB" sz="3000" b="1" dirty="0">
                <a:latin typeface="Calibri Light" panose="020F0302020204030204" pitchFamily="34" charset="0"/>
                <a:ea typeface="Calibri" panose="020F0502020204030204" pitchFamily="34" charset="0"/>
                <a:cs typeface="Calibri Light" panose="020F0302020204030204" pitchFamily="34" charset="0"/>
              </a:rPr>
              <a:t>facilities</a:t>
            </a:r>
            <a:br>
              <a:rPr lang="en-GB" sz="4000" b="1" noProof="0" dirty="0">
                <a:latin typeface="Calibri Light" panose="020F0302020204030204" pitchFamily="34" charset="0"/>
                <a:ea typeface="Calibri" panose="020F0502020204030204" pitchFamily="34" charset="0"/>
                <a:cs typeface="Calibri Light" panose="020F0302020204030204" pitchFamily="34" charset="0"/>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8" y="2417770"/>
            <a:ext cx="8668702" cy="4080025"/>
          </a:xfrm>
        </p:spPr>
        <p:txBody>
          <a:bodyPr>
            <a:noAutofit/>
          </a:bodyPr>
          <a:lstStyle/>
          <a:p>
            <a:pPr marL="0" indent="0">
              <a:lnSpc>
                <a:spcPct val="107000"/>
              </a:lnSpc>
              <a:spcAft>
                <a:spcPts val="800"/>
              </a:spcAft>
              <a:buNone/>
            </a:pPr>
            <a:r>
              <a:rPr lang="en-GB" sz="2000" noProof="0" dirty="0">
                <a:latin typeface="Calibri Light" panose="020F0302020204030204" pitchFamily="34" charset="0"/>
                <a:ea typeface="Calibri" panose="020F0502020204030204" pitchFamily="34" charset="0"/>
                <a:cs typeface="Calibri Light" panose="020F0302020204030204" pitchFamily="34" charset="0"/>
              </a:rPr>
              <a:t>The increased humidity in sanitary facilities favours the durability of viruses and bacteria!</a:t>
            </a:r>
          </a:p>
          <a:p>
            <a:pPr marL="0" indent="0">
              <a:lnSpc>
                <a:spcPct val="107000"/>
              </a:lnSpc>
              <a:spcAft>
                <a:spcPts val="800"/>
              </a:spcAft>
              <a:buNone/>
            </a:pPr>
            <a:r>
              <a:rPr lang="en-GB" sz="2000" noProof="0" dirty="0">
                <a:latin typeface="Calibri Light" panose="020F0302020204030204" pitchFamily="34" charset="0"/>
                <a:ea typeface="Calibri" panose="020F0502020204030204" pitchFamily="34" charset="0"/>
                <a:cs typeface="Calibri Light" panose="020F0302020204030204" pitchFamily="34" charset="0"/>
              </a:rPr>
              <a:t>The regular and careful disinfection of all surfaces </a:t>
            </a:r>
            <a:br>
              <a:rPr lang="en-GB" sz="2000" noProof="0" dirty="0">
                <a:latin typeface="Calibri Light" panose="020F0302020204030204" pitchFamily="34" charset="0"/>
                <a:ea typeface="Calibri" panose="020F0502020204030204" pitchFamily="34" charset="0"/>
                <a:cs typeface="Calibri Light" panose="020F0302020204030204" pitchFamily="34" charset="0"/>
              </a:rPr>
            </a:br>
            <a:r>
              <a:rPr lang="en-GB" sz="2000" noProof="0" dirty="0">
                <a:latin typeface="Calibri Light" panose="020F0302020204030204" pitchFamily="34" charset="0"/>
                <a:ea typeface="Calibri" panose="020F0502020204030204" pitchFamily="34" charset="0"/>
                <a:cs typeface="Calibri Light" panose="020F0302020204030204" pitchFamily="34" charset="0"/>
              </a:rPr>
              <a:t>and fittings, but also toilet cubical, can be</a:t>
            </a:r>
            <a:br>
              <a:rPr lang="en-GB" sz="2000" noProof="0" dirty="0">
                <a:latin typeface="Calibri Light" panose="020F0302020204030204" pitchFamily="34" charset="0"/>
                <a:ea typeface="Calibri" panose="020F0502020204030204" pitchFamily="34" charset="0"/>
                <a:cs typeface="Calibri Light" panose="020F0302020204030204" pitchFamily="34" charset="0"/>
              </a:rPr>
            </a:br>
            <a:r>
              <a:rPr lang="en-GB" sz="2000" noProof="0" dirty="0">
                <a:latin typeface="Calibri Light" panose="020F0302020204030204" pitchFamily="34" charset="0"/>
                <a:ea typeface="Calibri" panose="020F0502020204030204" pitchFamily="34" charset="0"/>
                <a:cs typeface="Calibri Light" panose="020F0302020204030204" pitchFamily="34" charset="0"/>
              </a:rPr>
              <a:t>made noticeable by simple measures such as</a:t>
            </a:r>
            <a:br>
              <a:rPr lang="en-GB" sz="2000" noProof="0" dirty="0">
                <a:latin typeface="Calibri Light" panose="020F0302020204030204" pitchFamily="34" charset="0"/>
                <a:ea typeface="Calibri" panose="020F0502020204030204" pitchFamily="34" charset="0"/>
                <a:cs typeface="Calibri Light" panose="020F0302020204030204" pitchFamily="34" charset="0"/>
              </a:rPr>
            </a:br>
            <a:r>
              <a:rPr lang="en-GB" sz="2000" noProof="0" dirty="0">
                <a:latin typeface="Calibri Light" panose="020F0302020204030204" pitchFamily="34" charset="0"/>
                <a:ea typeface="Calibri" panose="020F0502020204030204" pitchFamily="34" charset="0"/>
                <a:cs typeface="Calibri Light" panose="020F0302020204030204" pitchFamily="34" charset="0"/>
              </a:rPr>
              <a:t>disposable wipes. This saves time and</a:t>
            </a:r>
            <a:br>
              <a:rPr lang="en-GB" sz="2000" noProof="0" dirty="0">
                <a:latin typeface="Calibri Light" panose="020F0302020204030204" pitchFamily="34" charset="0"/>
                <a:ea typeface="Calibri" panose="020F0502020204030204" pitchFamily="34" charset="0"/>
                <a:cs typeface="Calibri Light" panose="020F0302020204030204" pitchFamily="34" charset="0"/>
              </a:rPr>
            </a:br>
            <a:r>
              <a:rPr lang="en-GB" sz="2000" noProof="0" dirty="0">
                <a:latin typeface="Calibri Light" panose="020F0302020204030204" pitchFamily="34" charset="0"/>
                <a:ea typeface="Calibri" panose="020F0502020204030204" pitchFamily="34" charset="0"/>
                <a:cs typeface="Calibri Light" panose="020F0302020204030204" pitchFamily="34" charset="0"/>
              </a:rPr>
              <a:t>therefore supports the  high frequency.</a:t>
            </a:r>
          </a:p>
          <a:p>
            <a:pPr marL="342900" indent="-342900">
              <a:lnSpc>
                <a:spcPct val="150000"/>
              </a:lnSpc>
              <a:spcAft>
                <a:spcPts val="800"/>
              </a:spcAft>
              <a:buFont typeface="Arial" panose="020B0604020202020204" pitchFamily="34" charset="0"/>
              <a:buChar char="•"/>
            </a:pPr>
            <a:endParaRPr lang="en-GB" sz="28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12</a:t>
            </a:fld>
            <a:endParaRPr lang="de-DE"/>
          </a:p>
        </p:txBody>
      </p:sp>
      <p:pic>
        <p:nvPicPr>
          <p:cNvPr id="7" name="Grafik 6">
            <a:extLst>
              <a:ext uri="{FF2B5EF4-FFF2-40B4-BE49-F238E27FC236}">
                <a16:creationId xmlns:a16="http://schemas.microsoft.com/office/drawing/2014/main" id="{DE2CEFC9-481E-4A93-971B-D45933BC50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6544" y="3679090"/>
            <a:ext cx="3171148" cy="219925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11E515F-6D98-4819-8E6F-494538078124}"/>
              </a:ext>
            </a:extLst>
          </p:cNvPr>
          <p:cNvSpPr txBox="1"/>
          <p:nvPr/>
        </p:nvSpPr>
        <p:spPr>
          <a:xfrm>
            <a:off x="3581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48400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56149"/>
            <a:ext cx="8543925" cy="690393"/>
          </a:xfrm>
        </p:spPr>
        <p:txBody>
          <a:bodyPr anchor="t" anchorCtr="0">
            <a:noAutofit/>
          </a:bodyPr>
          <a:lstStyle/>
          <a:p>
            <a:pPr>
              <a:lnSpc>
                <a:spcPct val="100000"/>
              </a:lnSpc>
            </a:pPr>
            <a:r>
              <a:rPr lang="en-GB" sz="3000" b="1" noProof="0" dirty="0">
                <a:latin typeface="Calibri Light" panose="020F0302020204030204" pitchFamily="34" charset="0"/>
                <a:ea typeface="Calibri" panose="020F0502020204030204" pitchFamily="34" charset="0"/>
                <a:cs typeface="Calibri Light" panose="020F0302020204030204" pitchFamily="34" charset="0"/>
              </a:rPr>
              <a:t>Actual standard of </a:t>
            </a:r>
            <a:r>
              <a:rPr lang="en-GB" sz="3000" b="1" dirty="0">
                <a:latin typeface="Calibri Light" panose="020F0302020204030204" pitchFamily="34" charset="0"/>
                <a:ea typeface="Calibri" panose="020F0502020204030204" pitchFamily="34" charset="0"/>
                <a:cs typeface="Calibri Light" panose="020F0302020204030204" pitchFamily="34" charset="0"/>
              </a:rPr>
              <a:t>disinfectants</a:t>
            </a: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8" y="2420540"/>
            <a:ext cx="8543925" cy="4080025"/>
          </a:xfrm>
        </p:spPr>
        <p:txBody>
          <a:bodyPr>
            <a:noAutofit/>
          </a:bodyPr>
          <a:lstStyle/>
          <a:p>
            <a:pPr>
              <a:lnSpc>
                <a:spcPct val="100000"/>
              </a:lnSpc>
              <a:spcBef>
                <a:spcPts val="1200"/>
              </a:spcBef>
              <a:spcAft>
                <a:spcPts val="800"/>
              </a:spcAft>
            </a:pPr>
            <a:r>
              <a:rPr lang="en-GB" sz="2000" b="1" noProof="0" dirty="0">
                <a:latin typeface="Calibri Light" panose="020F0302020204030204" pitchFamily="34" charset="0"/>
                <a:cs typeface="Calibri Light" panose="020F0302020204030204" pitchFamily="34" charset="0"/>
              </a:rPr>
              <a:t>Hand disinfection</a:t>
            </a:r>
            <a:br>
              <a:rPr lang="en-GB" sz="2000" noProof="0" dirty="0">
                <a:latin typeface="Calibri Light" panose="020F0302020204030204" pitchFamily="34" charset="0"/>
                <a:cs typeface="Calibri Light" panose="020F0302020204030204" pitchFamily="34" charset="0"/>
              </a:rPr>
            </a:br>
            <a:r>
              <a:rPr lang="en-GB" sz="2000" noProof="0" dirty="0">
                <a:latin typeface="Calibri Light" panose="020F0302020204030204" pitchFamily="34" charset="0"/>
                <a:cs typeface="Calibri Light" panose="020F0302020204030204" pitchFamily="34" charset="0"/>
              </a:rPr>
              <a:t>usually with alcohol – highly flammable, great risk in </a:t>
            </a:r>
            <a:r>
              <a:rPr lang="en-GB" sz="2000" dirty="0">
                <a:latin typeface="Calibri Light" panose="020F0302020204030204" pitchFamily="34" charset="0"/>
                <a:cs typeface="Calibri Light" panose="020F0302020204030204" pitchFamily="34" charset="0"/>
              </a:rPr>
              <a:t>escape ways – insurance risk, </a:t>
            </a:r>
            <a:r>
              <a:rPr lang="en-GB" sz="2000" noProof="0" dirty="0">
                <a:latin typeface="Calibri Light" panose="020F0302020204030204" pitchFamily="34" charset="0"/>
                <a:cs typeface="Calibri Light" panose="020F0302020204030204" pitchFamily="34" charset="0"/>
              </a:rPr>
              <a:t>or moderately effective</a:t>
            </a:r>
          </a:p>
          <a:p>
            <a:pPr>
              <a:lnSpc>
                <a:spcPct val="100000"/>
              </a:lnSpc>
              <a:spcBef>
                <a:spcPts val="1200"/>
              </a:spcBef>
              <a:spcAft>
                <a:spcPts val="800"/>
              </a:spcAft>
            </a:pPr>
            <a:r>
              <a:rPr lang="en-GB" sz="2000" b="1" noProof="0" dirty="0">
                <a:latin typeface="Calibri Light" panose="020F0302020204030204" pitchFamily="34" charset="0"/>
                <a:cs typeface="Calibri Light" panose="020F0302020204030204" pitchFamily="34" charset="0"/>
              </a:rPr>
              <a:t>Surface disinfection</a:t>
            </a:r>
            <a:br>
              <a:rPr lang="en-GB" sz="2000" noProof="0" dirty="0">
                <a:latin typeface="Calibri Light" panose="020F0302020204030204" pitchFamily="34" charset="0"/>
                <a:cs typeface="Calibri Light" panose="020F0302020204030204" pitchFamily="34" charset="0"/>
              </a:rPr>
            </a:br>
            <a:r>
              <a:rPr lang="en-GB" sz="2000" noProof="0" dirty="0">
                <a:latin typeface="Calibri Light" panose="020F0302020204030204" pitchFamily="34" charset="0"/>
                <a:cs typeface="Calibri Light" panose="020F0302020204030204" pitchFamily="34" charset="0"/>
              </a:rPr>
              <a:t>usually with alcohol – highly flammable, great risk in </a:t>
            </a:r>
            <a:r>
              <a:rPr lang="en-GB" sz="2000" dirty="0">
                <a:latin typeface="Calibri Light" panose="020F0302020204030204" pitchFamily="34" charset="0"/>
                <a:cs typeface="Calibri Light" panose="020F0302020204030204" pitchFamily="34" charset="0"/>
              </a:rPr>
              <a:t>escape ways – insurance risk, </a:t>
            </a:r>
            <a:r>
              <a:rPr lang="en-GB" sz="2000" noProof="0" dirty="0">
                <a:latin typeface="Calibri Light" panose="020F0302020204030204" pitchFamily="34" charset="0"/>
                <a:cs typeface="Calibri Light" panose="020F0302020204030204" pitchFamily="34" charset="0"/>
              </a:rPr>
              <a:t>or moderately effective</a:t>
            </a:r>
          </a:p>
          <a:p>
            <a:pPr>
              <a:lnSpc>
                <a:spcPct val="100000"/>
              </a:lnSpc>
              <a:spcBef>
                <a:spcPts val="1200"/>
              </a:spcBef>
              <a:spcAft>
                <a:spcPts val="800"/>
              </a:spcAft>
            </a:pPr>
            <a:r>
              <a:rPr lang="en-GB" sz="2000" b="1" noProof="0" dirty="0">
                <a:latin typeface="Calibri Light" panose="020F0302020204030204" pitchFamily="34" charset="0"/>
                <a:cs typeface="Calibri Light" panose="020F0302020204030204" pitchFamily="34" charset="0"/>
              </a:rPr>
              <a:t>Room/ car disinfection</a:t>
            </a:r>
            <a:br>
              <a:rPr lang="en-GB" sz="2000" noProof="0" dirty="0">
                <a:latin typeface="Calibri Light" panose="020F0302020204030204" pitchFamily="34" charset="0"/>
                <a:cs typeface="Calibri Light" panose="020F0302020204030204" pitchFamily="34" charset="0"/>
              </a:rPr>
            </a:br>
            <a:r>
              <a:rPr lang="en-GB" sz="2000" noProof="0" dirty="0">
                <a:latin typeface="Calibri Light" panose="020F0302020204030204" pitchFamily="34" charset="0"/>
                <a:cs typeface="Calibri Light" panose="020F0302020204030204" pitchFamily="34" charset="0"/>
              </a:rPr>
              <a:t>usually lengthy, leaves residues, harmful to health or moderately effective</a:t>
            </a: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13</a:t>
            </a:fld>
            <a:endParaRPr lang="de-DE"/>
          </a:p>
        </p:txBody>
      </p:sp>
    </p:spTree>
    <p:extLst>
      <p:ext uri="{BB962C8B-B14F-4D97-AF65-F5344CB8AC3E}">
        <p14:creationId xmlns:p14="http://schemas.microsoft.com/office/powerpoint/2010/main" val="42372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4C37C-E477-084D-9633-6B2736DB9AA6}"/>
              </a:ext>
            </a:extLst>
          </p:cNvPr>
          <p:cNvSpPr>
            <a:spLocks noGrp="1"/>
          </p:cNvSpPr>
          <p:nvPr>
            <p:ph type="title"/>
          </p:nvPr>
        </p:nvSpPr>
        <p:spPr>
          <a:xfrm>
            <a:off x="627697" y="1550935"/>
            <a:ext cx="8543925" cy="1430524"/>
          </a:xfrm>
        </p:spPr>
        <p:txBody>
          <a:bodyPr>
            <a:normAutofit/>
          </a:bodyPr>
          <a:lstStyle/>
          <a:p>
            <a:pPr>
              <a:lnSpc>
                <a:spcPct val="100000"/>
              </a:lnSpc>
            </a:pPr>
            <a:br>
              <a:rPr lang="en-GB" noProof="0" dirty="0"/>
            </a:br>
            <a:endParaRPr lang="en-GB" noProof="0" dirty="0"/>
          </a:p>
        </p:txBody>
      </p:sp>
      <p:sp>
        <p:nvSpPr>
          <p:cNvPr id="3" name="Inhaltsplatzhalter 2">
            <a:extLst>
              <a:ext uri="{FF2B5EF4-FFF2-40B4-BE49-F238E27FC236}">
                <a16:creationId xmlns:a16="http://schemas.microsoft.com/office/drawing/2014/main" id="{C26082BE-EDBD-2640-BD13-C3A9851F10E8}"/>
              </a:ext>
            </a:extLst>
          </p:cNvPr>
          <p:cNvSpPr>
            <a:spLocks noGrp="1"/>
          </p:cNvSpPr>
          <p:nvPr>
            <p:ph idx="1"/>
          </p:nvPr>
        </p:nvSpPr>
        <p:spPr>
          <a:xfrm>
            <a:off x="681038" y="2614411"/>
            <a:ext cx="8265738" cy="2389032"/>
          </a:xfrm>
        </p:spPr>
        <p:txBody>
          <a:bodyPr>
            <a:normAutofit/>
          </a:bodyPr>
          <a:lstStyle/>
          <a:p>
            <a:pPr marL="0" indent="0" algn="just">
              <a:lnSpc>
                <a:spcPct val="100000"/>
              </a:lnSpc>
              <a:spcBef>
                <a:spcPts val="300"/>
              </a:spcBef>
              <a:buNone/>
              <a:defRPr sz="1000" spc="0"/>
            </a:pPr>
            <a:r>
              <a:rPr lang="en-GB" sz="4000" b="1" noProof="0" dirty="0">
                <a:latin typeface="Calibri Light" panose="020F0302020204030204" pitchFamily="34" charset="0"/>
                <a:cs typeface="Calibri Light" panose="020F0302020204030204" pitchFamily="34" charset="0"/>
              </a:rPr>
              <a:t>Our solution versus actual standard</a:t>
            </a:r>
          </a:p>
          <a:p>
            <a:pPr marL="0" indent="0" algn="just">
              <a:lnSpc>
                <a:spcPct val="100000"/>
              </a:lnSpc>
              <a:spcBef>
                <a:spcPts val="300"/>
              </a:spcBef>
              <a:buNone/>
              <a:defRPr sz="1000" spc="0"/>
            </a:pPr>
            <a:r>
              <a:rPr lang="en-GB" sz="4000" b="1" noProof="0" dirty="0">
                <a:latin typeface="Calibri Light" panose="020F0302020204030204" pitchFamily="34" charset="0"/>
                <a:cs typeface="Calibri Light" panose="020F0302020204030204" pitchFamily="34" charset="0"/>
              </a:rPr>
              <a:t> </a:t>
            </a:r>
          </a:p>
        </p:txBody>
      </p:sp>
      <p:sp>
        <p:nvSpPr>
          <p:cNvPr id="4" name="Fußzeilenplatzhalter 3">
            <a:extLst>
              <a:ext uri="{FF2B5EF4-FFF2-40B4-BE49-F238E27FC236}">
                <a16:creationId xmlns:a16="http://schemas.microsoft.com/office/drawing/2014/main" id="{115EA5F2-AB0C-E44A-B845-7CBAA5343D07}"/>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8BA573CD-B099-5548-A1ED-F7B17AD48D81}"/>
              </a:ext>
            </a:extLst>
          </p:cNvPr>
          <p:cNvSpPr>
            <a:spLocks noGrp="1"/>
          </p:cNvSpPr>
          <p:nvPr>
            <p:ph type="sldNum" sz="quarter" idx="12"/>
          </p:nvPr>
        </p:nvSpPr>
        <p:spPr/>
        <p:txBody>
          <a:bodyPr/>
          <a:lstStyle/>
          <a:p>
            <a:fld id="{21922235-953F-8B40-8718-105C83D26D8E}" type="slidenum">
              <a:rPr lang="de-DE" smtClean="0"/>
              <a:t>14</a:t>
            </a:fld>
            <a:endParaRPr lang="de-DE"/>
          </a:p>
        </p:txBody>
      </p:sp>
      <p:sp>
        <p:nvSpPr>
          <p:cNvPr id="7" name="TextBox 6">
            <a:extLst>
              <a:ext uri="{FF2B5EF4-FFF2-40B4-BE49-F238E27FC236}">
                <a16:creationId xmlns:a16="http://schemas.microsoft.com/office/drawing/2014/main" id="{07B9A00D-B85B-4354-909E-33B30DAF2CE8}"/>
              </a:ext>
            </a:extLst>
          </p:cNvPr>
          <p:cNvSpPr txBox="1"/>
          <p:nvPr/>
        </p:nvSpPr>
        <p:spPr>
          <a:xfrm>
            <a:off x="3581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2891784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9" y="2225546"/>
            <a:ext cx="8149452" cy="4080025"/>
          </a:xfrm>
        </p:spPr>
        <p:txBody>
          <a:bodyPr>
            <a:noAutofit/>
          </a:bodyPr>
          <a:lstStyle/>
          <a:p>
            <a:pPr>
              <a:spcBef>
                <a:spcPts val="600"/>
              </a:spcBef>
              <a:spcAft>
                <a:spcPts val="600"/>
              </a:spcAft>
            </a:pPr>
            <a:r>
              <a:rPr lang="en-GB" sz="3000" b="1" dirty="0">
                <a:latin typeface="Calibri Light" panose="020F0302020204030204" pitchFamily="34" charset="0"/>
                <a:cs typeface="Calibri Light" panose="020F0302020204030204" pitchFamily="34" charset="0"/>
              </a:rPr>
              <a:t>ViraPROTECT® Plus</a:t>
            </a:r>
            <a:br>
              <a:rPr lang="en-GB" sz="3000"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The only alcohol-free brand certified by the Association for Applied Hygiene (VAH) with an effectiveness of 99,999 % for hand and surface</a:t>
            </a:r>
          </a:p>
          <a:p>
            <a:pPr marL="216000" indent="0">
              <a:spcBef>
                <a:spcPts val="600"/>
              </a:spcBef>
              <a:spcAft>
                <a:spcPts val="600"/>
              </a:spcAft>
              <a:buNone/>
            </a:pPr>
            <a:r>
              <a:rPr lang="en-GB" sz="1600" dirty="0">
                <a:latin typeface="Calibri Light" panose="020F0302020204030204" pitchFamily="34" charset="0"/>
                <a:cs typeface="Calibri Light" panose="020F0302020204030204" pitchFamily="34" charset="0"/>
              </a:rPr>
              <a:t>Composition: aqueous solution of didecyl-dimethyl-ammonium chlorides (DDAC), </a:t>
            </a:r>
            <a:r>
              <a:rPr lang="en-US" sz="1600" dirty="0">
                <a:latin typeface="Calibri Light" panose="020F0302020204030204" pitchFamily="34" charset="0"/>
                <a:cs typeface="Calibri Light" panose="020F0302020204030204" pitchFamily="34" charset="0"/>
              </a:rPr>
              <a:t>Alkyl-Dimethyl-benzyl-ammonium-chloride </a:t>
            </a:r>
            <a:r>
              <a:rPr lang="en-GB" sz="1600" dirty="0">
                <a:latin typeface="Calibri Light" panose="020F0302020204030204" pitchFamily="34" charset="0"/>
                <a:cs typeface="Calibri Light" panose="020F0302020204030204" pitchFamily="34" charset="0"/>
              </a:rPr>
              <a:t>and non-ionic surfactants</a:t>
            </a:r>
            <a:br>
              <a:rPr lang="en-US" sz="1600" u="sng" dirty="0">
                <a:latin typeface="Calibri Light" panose="020F0302020204030204" pitchFamily="34" charset="0"/>
                <a:cs typeface="Calibri Light" panose="020F0302020204030204" pitchFamily="34" charset="0"/>
              </a:rPr>
            </a:br>
            <a:endParaRPr lang="en-GB" sz="2200" dirty="0">
              <a:latin typeface="Calibri Light" panose="020F0302020204030204" pitchFamily="34" charset="0"/>
              <a:cs typeface="Calibri Light" panose="020F0302020204030204" pitchFamily="34" charset="0"/>
            </a:endParaRPr>
          </a:p>
          <a:p>
            <a:pPr>
              <a:spcBef>
                <a:spcPts val="600"/>
              </a:spcBef>
              <a:spcAft>
                <a:spcPts val="600"/>
              </a:spcAft>
            </a:pPr>
            <a:r>
              <a:rPr lang="en-GB" sz="3000" b="1" dirty="0">
                <a:latin typeface="Calibri Light" panose="020F0302020204030204" pitchFamily="34" charset="0"/>
                <a:cs typeface="Calibri Light" panose="020F0302020204030204" pitchFamily="34" charset="0"/>
              </a:rPr>
              <a:t>Fog-It™ Plus</a:t>
            </a:r>
            <a:br>
              <a:rPr lang="en-GB" sz="3000" b="1"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The fast and safe high-level disinfectant with an effectiveness of 99,99999 % for rooms and vehicles (only 15 min. including ventilation!!!) which is alcohol and residue free and complies with the strictest standard for room disinfection (EN 17272)</a:t>
            </a:r>
          </a:p>
          <a:p>
            <a:pPr marL="216000" indent="0">
              <a:spcBef>
                <a:spcPts val="600"/>
              </a:spcBef>
              <a:spcAft>
                <a:spcPts val="600"/>
              </a:spcAft>
              <a:buNone/>
            </a:pPr>
            <a:r>
              <a:rPr lang="en-US" sz="1600" dirty="0">
                <a:latin typeface="Calibri Light" panose="020F0302020204030204" pitchFamily="34" charset="0"/>
                <a:cs typeface="Calibri Light" panose="020F0302020204030204" pitchFamily="34" charset="0"/>
              </a:rPr>
              <a:t>Composition: aqueous solution of chlorine dioxide</a:t>
            </a:r>
            <a:br>
              <a:rPr lang="en-GB" sz="2000" dirty="0">
                <a:latin typeface="Calibri Light" panose="020F0302020204030204" pitchFamily="34" charset="0"/>
                <a:cs typeface="Calibri Light" panose="020F0302020204030204" pitchFamily="34" charset="0"/>
              </a:rPr>
            </a:br>
            <a:endParaRPr lang="en-GB" sz="2200" dirty="0">
              <a:effectLst/>
              <a:latin typeface="Calibri Light" panose="020F0302020204030204" pitchFamily="34" charset="0"/>
              <a:ea typeface="Calibri" panose="020F0502020204030204" pitchFamily="34" charset="0"/>
              <a:cs typeface="Calibri Light" panose="020F0302020204030204" pitchFamily="34" charset="0"/>
            </a:endParaRPr>
          </a:p>
          <a:p>
            <a:pPr marL="0" indent="0">
              <a:buNone/>
            </a:pPr>
            <a:endParaRPr lang="en-GB" sz="2200" dirty="0">
              <a:effectLst/>
              <a:latin typeface="+mj-lt"/>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571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4" y="1465713"/>
            <a:ext cx="8543925" cy="690393"/>
          </a:xfrm>
        </p:spPr>
        <p:txBody>
          <a:bodyPr anchor="t" anchorCtr="0">
            <a:noAutofit/>
          </a:bodyPr>
          <a:lstStyle/>
          <a:p>
            <a:pPr>
              <a:lnSpc>
                <a:spcPct val="100000"/>
              </a:lnSpc>
            </a:pPr>
            <a:r>
              <a:rPr lang="en-GB" sz="3000" b="1" noProof="0" dirty="0">
                <a:latin typeface="Calibri Light" panose="020F0302020204030204" pitchFamily="34" charset="0"/>
                <a:ea typeface="Calibri" panose="020F0502020204030204" pitchFamily="34" charset="0"/>
                <a:cs typeface="Calibri Light" panose="020F0302020204030204" pitchFamily="34" charset="0"/>
              </a:rPr>
              <a:t>Actual hand disinfection</a:t>
            </a: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r>
              <a:rPr lang="en-GB" sz="1600" b="1" noProof="0" dirty="0">
                <a:latin typeface="Calibri Light" panose="020F0302020204030204" pitchFamily="34" charset="0"/>
                <a:ea typeface="Calibri" panose="020F0502020204030204" pitchFamily="34" charset="0"/>
                <a:cs typeface="Calibri Light" panose="020F0302020204030204" pitchFamily="34" charset="0"/>
              </a:rPr>
              <a:t>(Usually with alcohol containing disinfectants)</a:t>
            </a:r>
            <a:br>
              <a:rPr lang="en-GB" sz="40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5" y="2405441"/>
            <a:ext cx="8543925" cy="4080025"/>
          </a:xfrm>
        </p:spPr>
        <p:txBody>
          <a:bodyPr>
            <a:noAutofit/>
          </a:bodyPr>
          <a:lstStyle/>
          <a:p>
            <a:pPr marL="342900" marR="0" indent="-342900" algn="l" defTabSz="449580" rtl="0" fontAlgn="auto" latinLnBrk="0" hangingPunct="0">
              <a:lnSpc>
                <a:spcPct val="10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Heavy burden on the skin</a:t>
            </a:r>
          </a:p>
          <a:p>
            <a:pPr marL="342900" marR="0" indent="-342900" algn="l" defTabSz="449580" rtl="0" fontAlgn="auto" latinLnBrk="0" hangingPunct="0">
              <a:lnSpc>
                <a:spcPct val="11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Increasing number of allergies because of hand disinfection</a:t>
            </a:r>
          </a:p>
          <a:p>
            <a:pPr marL="342900" indent="-342900" defTabSz="449580" hangingPunct="0">
              <a:lnSpc>
                <a:spcPct val="110000"/>
              </a:lnSpc>
              <a:spcBef>
                <a:spcPts val="800"/>
              </a:spcBef>
              <a:spcAft>
                <a:spcPts val="800"/>
              </a:spcAft>
            </a:pPr>
            <a:r>
              <a:rPr lang="en-GB" sz="2000" noProof="0" dirty="0">
                <a:latin typeface="Calibri Light" panose="020F0302020204030204" pitchFamily="34" charset="0"/>
                <a:cs typeface="Calibri Light" panose="020F0302020204030204" pitchFamily="34" charset="0"/>
              </a:rPr>
              <a:t>95% of disinfectants are based on alcohol and are easily flammable!!! – Fire safety regulations</a:t>
            </a:r>
            <a:r>
              <a:rPr lang="en-GB" sz="2000" dirty="0">
                <a:latin typeface="Calibri Light" panose="020F0302020204030204" pitchFamily="34" charset="0"/>
                <a:cs typeface="Calibri Light" panose="020F0302020204030204" pitchFamily="34" charset="0"/>
              </a:rPr>
              <a:t>! </a:t>
            </a:r>
          </a:p>
          <a:p>
            <a:pPr marL="342900" indent="-342900" defTabSz="449580" hangingPunct="0">
              <a:lnSpc>
                <a:spcPct val="110000"/>
              </a:lnSpc>
              <a:spcBef>
                <a:spcPts val="800"/>
              </a:spcBef>
              <a:spcAft>
                <a:spcPts val="800"/>
              </a:spcAft>
            </a:pPr>
            <a:r>
              <a:rPr lang="en-GB" sz="2000" dirty="0">
                <a:latin typeface="Calibri Light" panose="020F0302020204030204" pitchFamily="34" charset="0"/>
                <a:cs typeface="Calibri Light" panose="020F0302020204030204" pitchFamily="34" charset="0"/>
              </a:rPr>
              <a:t>General safety risk</a:t>
            </a:r>
            <a:endParaRPr lang="en-GB" sz="2000" noProof="0" dirty="0">
              <a:latin typeface="Calibri Light" panose="020F0302020204030204" pitchFamily="34" charset="0"/>
              <a:cs typeface="Calibri Light" panose="020F0302020204030204" pitchFamily="34" charset="0"/>
            </a:endParaRPr>
          </a:p>
          <a:p>
            <a:pPr marL="342900" marR="0" indent="-342900" algn="l" defTabSz="449580" rtl="0" fontAlgn="auto" latinLnBrk="0" hangingPunct="0">
              <a:lnSpc>
                <a:spcPct val="11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Cultural resentments against alcohol</a:t>
            </a:r>
          </a:p>
          <a:p>
            <a:pPr marL="342900" indent="-342900">
              <a:lnSpc>
                <a:spcPct val="150000"/>
              </a:lnSpc>
              <a:spcAft>
                <a:spcPts val="800"/>
              </a:spcAft>
              <a:buFont typeface="Arial" panose="020B0604020202020204" pitchFamily="34" charset="0"/>
              <a:buChar char="•"/>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16</a:t>
            </a:fld>
            <a:endParaRPr lang="de-DE"/>
          </a:p>
        </p:txBody>
      </p:sp>
      <p:pic>
        <p:nvPicPr>
          <p:cNvPr id="9" name="Grafik 8">
            <a:extLst>
              <a:ext uri="{FF2B5EF4-FFF2-40B4-BE49-F238E27FC236}">
                <a16:creationId xmlns:a16="http://schemas.microsoft.com/office/drawing/2014/main" id="{7750736F-0F5B-417D-879D-2ACC28A83A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9736" y="4294855"/>
            <a:ext cx="1738014" cy="1738014"/>
          </a:xfrm>
          <a:prstGeom prst="rect">
            <a:avLst/>
          </a:prstGeom>
        </p:spPr>
      </p:pic>
    </p:spTree>
    <p:extLst>
      <p:ext uri="{BB962C8B-B14F-4D97-AF65-F5344CB8AC3E}">
        <p14:creationId xmlns:p14="http://schemas.microsoft.com/office/powerpoint/2010/main" val="147649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6" y="1460133"/>
            <a:ext cx="8543925" cy="690393"/>
          </a:xfrm>
        </p:spPr>
        <p:txBody>
          <a:bodyPr anchor="t" anchorCtr="0">
            <a:noAutofit/>
          </a:bodyPr>
          <a:lstStyle/>
          <a:p>
            <a:pPr>
              <a:lnSpc>
                <a:spcPct val="100000"/>
              </a:lnSpc>
            </a:pPr>
            <a:r>
              <a:rPr lang="en-GB" sz="3000" b="1" noProof="0" dirty="0">
                <a:effectLst/>
                <a:latin typeface="Calibri Light" panose="020F0302020204030204" pitchFamily="34" charset="0"/>
                <a:ea typeface="Calibri" panose="020F0502020204030204" pitchFamily="34" charset="0"/>
                <a:cs typeface="Calibri Light" panose="020F0302020204030204" pitchFamily="34" charset="0"/>
              </a:rPr>
              <a:t>ViraPROTECT® Plus </a:t>
            </a:r>
            <a:r>
              <a:rPr lang="en-GB" sz="3000" b="1" dirty="0">
                <a:effectLst/>
                <a:latin typeface="Calibri Light" panose="020F0302020204030204" pitchFamily="34" charset="0"/>
                <a:ea typeface="Calibri" panose="020F0502020204030204" pitchFamily="34" charset="0"/>
                <a:cs typeface="Calibri Light" panose="020F0302020204030204" pitchFamily="34" charset="0"/>
              </a:rPr>
              <a:t>h</a:t>
            </a:r>
            <a:r>
              <a:rPr lang="en-GB" sz="3000" b="1" noProof="0" dirty="0">
                <a:latin typeface="Calibri Light" panose="020F0302020204030204" pitchFamily="34" charset="0"/>
                <a:ea typeface="Calibri" panose="020F0502020204030204" pitchFamily="34" charset="0"/>
                <a:cs typeface="Calibri Light" panose="020F0302020204030204" pitchFamily="34" charset="0"/>
              </a:rPr>
              <a:t>and disinfection</a:t>
            </a:r>
            <a:br>
              <a:rPr lang="en-GB" sz="40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8" y="2417587"/>
            <a:ext cx="8543925" cy="4080025"/>
          </a:xfrm>
        </p:spPr>
        <p:txBody>
          <a:bodyPr>
            <a:noAutofit/>
          </a:bodyPr>
          <a:lstStyle/>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Excellent skin tolerance is dermatologically confirmed</a:t>
            </a:r>
          </a:p>
          <a:p>
            <a:pPr marL="342900" marR="0" indent="-342900" algn="l" defTabSz="449580" rtl="0" fontAlgn="auto" latinLnBrk="0" hangingPunct="0">
              <a:lnSpc>
                <a:spcPct val="10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The first alcohol-free high-performance hand disinfectant </a:t>
            </a:r>
            <a:br>
              <a:rPr lang="en-GB" sz="2000" noProof="0" dirty="0">
                <a:latin typeface="Calibri Light" panose="020F0302020204030204" pitchFamily="34" charset="0"/>
                <a:cs typeface="Calibri Light" panose="020F0302020204030204" pitchFamily="34" charset="0"/>
              </a:rPr>
            </a:br>
            <a:r>
              <a:rPr lang="en-GB" sz="2000" noProof="0" dirty="0">
                <a:latin typeface="Calibri Light" panose="020F0302020204030204" pitchFamily="34" charset="0"/>
                <a:cs typeface="Calibri Light" panose="020F0302020204030204" pitchFamily="34" charset="0"/>
              </a:rPr>
              <a:t>that is VAH listed</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cs typeface="Calibri Light" panose="020F0302020204030204" pitchFamily="34" charset="0"/>
              </a:rPr>
              <a:t>Not flammable, not dangerous goods</a:t>
            </a:r>
          </a:p>
          <a:p>
            <a:pPr marL="342900" indent="-34290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Halal-certified</a:t>
            </a:r>
            <a:endParaRPr lang="en-GB" sz="2000" noProof="0" dirty="0">
              <a:latin typeface="Calibri Light" panose="020F0302020204030204" pitchFamily="34" charset="0"/>
              <a:cs typeface="Calibri Light" panose="020F0302020204030204" pitchFamily="34" charset="0"/>
            </a:endParaRP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cs typeface="Calibri Light" panose="020F0302020204030204" pitchFamily="34" charset="0"/>
              </a:rPr>
              <a:t>Dispenser 30 ml/50 ml/100 ml , wipe dispenser system, </a:t>
            </a:r>
            <a:br>
              <a:rPr lang="en-GB" sz="2000" noProof="0" dirty="0">
                <a:latin typeface="Calibri Light" panose="020F0302020204030204" pitchFamily="34" charset="0"/>
                <a:cs typeface="Calibri Light" panose="020F0302020204030204" pitchFamily="34" charset="0"/>
              </a:rPr>
            </a:br>
            <a:r>
              <a:rPr lang="en-GB" sz="2000" noProof="0" dirty="0">
                <a:latin typeface="Calibri Light" panose="020F0302020204030204" pitchFamily="34" charset="0"/>
                <a:cs typeface="Calibri Light" panose="020F0302020204030204" pitchFamily="34" charset="0"/>
              </a:rPr>
              <a:t>individually packed </a:t>
            </a:r>
          </a:p>
          <a:p>
            <a:pPr marL="342900" indent="-342900">
              <a:lnSpc>
                <a:spcPct val="150000"/>
              </a:lnSpc>
              <a:spcAft>
                <a:spcPts val="800"/>
              </a:spcAft>
              <a:buFont typeface="Arial" panose="020B0604020202020204" pitchFamily="34" charset="0"/>
              <a:buChar char="•"/>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17</a:t>
            </a:fld>
            <a:endParaRPr lang="de-DE"/>
          </a:p>
        </p:txBody>
      </p:sp>
      <p:grpSp>
        <p:nvGrpSpPr>
          <p:cNvPr id="7" name="Group">
            <a:extLst>
              <a:ext uri="{FF2B5EF4-FFF2-40B4-BE49-F238E27FC236}">
                <a16:creationId xmlns:a16="http://schemas.microsoft.com/office/drawing/2014/main" id="{BFA4535A-D95E-4AB5-AD22-B61662FD16C7}"/>
              </a:ext>
            </a:extLst>
          </p:cNvPr>
          <p:cNvGrpSpPr/>
          <p:nvPr/>
        </p:nvGrpSpPr>
        <p:grpSpPr>
          <a:xfrm>
            <a:off x="7526050" y="2529235"/>
            <a:ext cx="1502393" cy="3406623"/>
            <a:chOff x="142" y="-96"/>
            <a:chExt cx="2515252" cy="6010768"/>
          </a:xfrm>
        </p:grpSpPr>
        <p:pic>
          <p:nvPicPr>
            <p:cNvPr id="8" name="Group" descr="Group">
              <a:extLst>
                <a:ext uri="{FF2B5EF4-FFF2-40B4-BE49-F238E27FC236}">
                  <a16:creationId xmlns:a16="http://schemas.microsoft.com/office/drawing/2014/main" id="{1B855657-BE2E-4114-8DAA-3B84B9A40879}"/>
                </a:ext>
              </a:extLst>
            </p:cNvPr>
            <p:cNvPicPr>
              <a:picLocks noChangeAspect="1"/>
            </p:cNvPicPr>
            <p:nvPr/>
          </p:nvPicPr>
          <p:blipFill>
            <a:blip r:embed="rId3" cstate="email">
              <a:extLst>
                <a:ext uri="{28A0092B-C50C-407E-A947-70E740481C1C}">
                  <a14:useLocalDpi xmlns:a14="http://schemas.microsoft.com/office/drawing/2010/main"/>
                </a:ext>
              </a:extLst>
            </a:blip>
            <a:srcRect l="27783" t="11084" r="28996" b="12726"/>
            <a:stretch>
              <a:fillRect/>
            </a:stretch>
          </p:blipFill>
          <p:spPr>
            <a:xfrm>
              <a:off x="142" y="-96"/>
              <a:ext cx="2515252" cy="6010768"/>
            </a:xfrm>
            <a:custGeom>
              <a:avLst/>
              <a:gdLst/>
              <a:ahLst/>
              <a:cxnLst>
                <a:cxn ang="0">
                  <a:pos x="wd2" y="hd2"/>
                </a:cxn>
                <a:cxn ang="5400000">
                  <a:pos x="wd2" y="hd2"/>
                </a:cxn>
                <a:cxn ang="10800000">
                  <a:pos x="wd2" y="hd2"/>
                </a:cxn>
                <a:cxn ang="16200000">
                  <a:pos x="wd2" y="hd2"/>
                </a:cxn>
              </a:cxnLst>
              <a:rect l="0" t="0" r="r" b="b"/>
              <a:pathLst>
                <a:path w="21542" h="21453" extrusionOk="0">
                  <a:moveTo>
                    <a:pt x="10577" y="0"/>
                  </a:moveTo>
                  <a:cubicBezTo>
                    <a:pt x="9049" y="-3"/>
                    <a:pt x="7511" y="13"/>
                    <a:pt x="7368" y="49"/>
                  </a:cubicBezTo>
                  <a:cubicBezTo>
                    <a:pt x="7291" y="69"/>
                    <a:pt x="7229" y="641"/>
                    <a:pt x="7229" y="1320"/>
                  </a:cubicBezTo>
                  <a:cubicBezTo>
                    <a:pt x="7229" y="2419"/>
                    <a:pt x="7195" y="2565"/>
                    <a:pt x="6954" y="2656"/>
                  </a:cubicBezTo>
                  <a:cubicBezTo>
                    <a:pt x="6692" y="2754"/>
                    <a:pt x="6029" y="2866"/>
                    <a:pt x="2691" y="3374"/>
                  </a:cubicBezTo>
                  <a:cubicBezTo>
                    <a:pt x="1091" y="3617"/>
                    <a:pt x="510" y="3742"/>
                    <a:pt x="193" y="3912"/>
                  </a:cubicBezTo>
                  <a:cubicBezTo>
                    <a:pt x="48" y="3990"/>
                    <a:pt x="6" y="5904"/>
                    <a:pt x="3" y="12383"/>
                  </a:cubicBezTo>
                  <a:cubicBezTo>
                    <a:pt x="-3" y="21597"/>
                    <a:pt x="-58" y="21066"/>
                    <a:pt x="951" y="21322"/>
                  </a:cubicBezTo>
                  <a:cubicBezTo>
                    <a:pt x="1447" y="21448"/>
                    <a:pt x="1702" y="21453"/>
                    <a:pt x="10689" y="21453"/>
                  </a:cubicBezTo>
                  <a:cubicBezTo>
                    <a:pt x="19674" y="21453"/>
                    <a:pt x="19932" y="21448"/>
                    <a:pt x="20427" y="21322"/>
                  </a:cubicBezTo>
                  <a:cubicBezTo>
                    <a:pt x="20688" y="21256"/>
                    <a:pt x="20966" y="21115"/>
                    <a:pt x="21144" y="20977"/>
                  </a:cubicBezTo>
                  <a:cubicBezTo>
                    <a:pt x="21152" y="20921"/>
                    <a:pt x="21174" y="20853"/>
                    <a:pt x="21209" y="20778"/>
                  </a:cubicBezTo>
                  <a:cubicBezTo>
                    <a:pt x="21275" y="20639"/>
                    <a:pt x="21348" y="19933"/>
                    <a:pt x="21372" y="19212"/>
                  </a:cubicBezTo>
                  <a:cubicBezTo>
                    <a:pt x="21396" y="18490"/>
                    <a:pt x="21461" y="17774"/>
                    <a:pt x="21515" y="17618"/>
                  </a:cubicBezTo>
                  <a:cubicBezTo>
                    <a:pt x="21525" y="17589"/>
                    <a:pt x="21533" y="17574"/>
                    <a:pt x="21542" y="17550"/>
                  </a:cubicBezTo>
                  <a:cubicBezTo>
                    <a:pt x="21492" y="16448"/>
                    <a:pt x="21456" y="14324"/>
                    <a:pt x="21443" y="11289"/>
                  </a:cubicBezTo>
                  <a:cubicBezTo>
                    <a:pt x="21420" y="5776"/>
                    <a:pt x="21367" y="4123"/>
                    <a:pt x="21219" y="3975"/>
                  </a:cubicBezTo>
                  <a:cubicBezTo>
                    <a:pt x="20993" y="3747"/>
                    <a:pt x="20466" y="3627"/>
                    <a:pt x="18374" y="3322"/>
                  </a:cubicBezTo>
                  <a:cubicBezTo>
                    <a:pt x="14951" y="2822"/>
                    <a:pt x="14308" y="2699"/>
                    <a:pt x="14064" y="2503"/>
                  </a:cubicBezTo>
                  <a:cubicBezTo>
                    <a:pt x="13881" y="2356"/>
                    <a:pt x="13840" y="2088"/>
                    <a:pt x="13860" y="1225"/>
                  </a:cubicBezTo>
                  <a:cubicBezTo>
                    <a:pt x="13877" y="489"/>
                    <a:pt x="13828" y="109"/>
                    <a:pt x="13711" y="61"/>
                  </a:cubicBezTo>
                  <a:cubicBezTo>
                    <a:pt x="13621" y="24"/>
                    <a:pt x="12104" y="3"/>
                    <a:pt x="10577" y="0"/>
                  </a:cubicBezTo>
                  <a:close/>
                </a:path>
              </a:pathLst>
            </a:custGeom>
            <a:ln w="12700" cap="flat">
              <a:noFill/>
              <a:miter lim="400000"/>
            </a:ln>
            <a:effectLst/>
          </p:spPr>
        </p:pic>
        <p:pic>
          <p:nvPicPr>
            <p:cNvPr id="10" name="Label_InnovaSolution by Alethia_viraPROTECT+_Handdesinfektionsmittel_Front.pdf" descr="Label_InnovaSolution by Alethia_viraPROTECT+_Handdesinfektionsmittel_Front.pdf">
              <a:extLst>
                <a:ext uri="{FF2B5EF4-FFF2-40B4-BE49-F238E27FC236}">
                  <a16:creationId xmlns:a16="http://schemas.microsoft.com/office/drawing/2014/main" id="{063AE09B-73AC-429A-B993-0EE0FC97B2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498" y="1772740"/>
              <a:ext cx="1893094" cy="3917157"/>
            </a:xfrm>
            <a:prstGeom prst="rect">
              <a:avLst/>
            </a:prstGeom>
            <a:ln w="12700" cap="flat">
              <a:noFill/>
              <a:miter lim="400000"/>
            </a:ln>
            <a:effectLst/>
          </p:spPr>
        </p:pic>
      </p:grpSp>
    </p:spTree>
    <p:extLst>
      <p:ext uri="{BB962C8B-B14F-4D97-AF65-F5344CB8AC3E}">
        <p14:creationId xmlns:p14="http://schemas.microsoft.com/office/powerpoint/2010/main" val="391607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6" y="1466479"/>
            <a:ext cx="8543925" cy="690393"/>
          </a:xfrm>
        </p:spPr>
        <p:txBody>
          <a:bodyPr anchor="t" anchorCtr="0">
            <a:noAutofit/>
          </a:bodyPr>
          <a:lstStyle/>
          <a:p>
            <a:pPr>
              <a:lnSpc>
                <a:spcPct val="100000"/>
              </a:lnSpc>
            </a:pPr>
            <a:r>
              <a:rPr lang="en-GB" sz="3000" b="1" noProof="0" dirty="0">
                <a:latin typeface="Calibri Light" panose="020F0302020204030204" pitchFamily="34" charset="0"/>
                <a:ea typeface="Calibri" panose="020F0502020204030204" pitchFamily="34" charset="0"/>
                <a:cs typeface="Calibri Light" panose="020F0302020204030204" pitchFamily="34" charset="0"/>
              </a:rPr>
              <a:t>Actual surface disinfection</a:t>
            </a: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r>
              <a:rPr lang="en-GB" sz="1600" b="1" noProof="0" dirty="0">
                <a:latin typeface="Calibri Light" panose="020F0302020204030204" pitchFamily="34" charset="0"/>
                <a:ea typeface="Calibri" panose="020F0502020204030204" pitchFamily="34" charset="0"/>
                <a:cs typeface="Calibri Light" panose="020F0302020204030204" pitchFamily="34" charset="0"/>
              </a:rPr>
              <a:t>(Usually with alcoholic or aldehyde- and chlorine-containing disinfectants)</a:t>
            </a:r>
            <a:br>
              <a:rPr lang="en-GB" sz="40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7" y="2415862"/>
            <a:ext cx="8543925" cy="4080025"/>
          </a:xfrm>
        </p:spPr>
        <p:txBody>
          <a:bodyPr>
            <a:noAutofit/>
          </a:bodyPr>
          <a:lstStyle/>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Released solvent vapours, aerosols and odours can irritate the respiratory tract</a:t>
            </a:r>
          </a:p>
          <a:p>
            <a:pPr marL="342900" marR="0" indent="-342900" algn="l" defTabSz="449580" rtl="0" fontAlgn="auto" latinLnBrk="0" hangingPunct="0">
              <a:lnSpc>
                <a:spcPct val="10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Poor material compatibility – environmental risks </a:t>
            </a:r>
          </a:p>
          <a:p>
            <a:pPr marL="342900" marR="0" indent="-342900" algn="l" defTabSz="449580" rtl="0" fontAlgn="auto" latinLnBrk="0" hangingPunct="0">
              <a:lnSpc>
                <a:spcPct val="11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95% of disinfectants are based on alcohol and are easily</a:t>
            </a:r>
            <a:br>
              <a:rPr lang="en-GB" sz="2000" noProof="0" dirty="0">
                <a:latin typeface="Calibri Light" panose="020F0302020204030204" pitchFamily="34" charset="0"/>
                <a:cs typeface="Calibri Light" panose="020F0302020204030204" pitchFamily="34" charset="0"/>
              </a:rPr>
            </a:br>
            <a:r>
              <a:rPr lang="en-GB" sz="2000" noProof="0" dirty="0">
                <a:latin typeface="Calibri Light" panose="020F0302020204030204" pitchFamily="34" charset="0"/>
                <a:cs typeface="Calibri Light" panose="020F0302020204030204" pitchFamily="34" charset="0"/>
              </a:rPr>
              <a:t> flammable!!! – Fire safety regulations! </a:t>
            </a:r>
          </a:p>
          <a:p>
            <a:pPr marL="342900" marR="0" indent="-342900" algn="l" defTabSz="449580" rtl="0" fontAlgn="auto" latinLnBrk="0" hangingPunct="0">
              <a:lnSpc>
                <a:spcPct val="11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Moderately</a:t>
            </a:r>
            <a:r>
              <a:rPr lang="en-GB" sz="2000" dirty="0">
                <a:latin typeface="Calibri Light" panose="020F0302020204030204" pitchFamily="34" charset="0"/>
                <a:cs typeface="Calibri Light" panose="020F0302020204030204" pitchFamily="34" charset="0"/>
              </a:rPr>
              <a:t> effective in case of organic</a:t>
            </a:r>
            <a:br>
              <a:rPr lang="en-GB" sz="2000"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contamination</a:t>
            </a:r>
            <a:endParaRPr lang="en-GB" sz="2000" noProof="0" dirty="0">
              <a:latin typeface="Calibri Light" panose="020F0302020204030204" pitchFamily="34" charset="0"/>
              <a:cs typeface="Calibri Light" panose="020F0302020204030204" pitchFamily="34" charset="0"/>
            </a:endParaRPr>
          </a:p>
          <a:p>
            <a:pPr marL="0" indent="0">
              <a:lnSpc>
                <a:spcPct val="150000"/>
              </a:lnSpc>
              <a:spcAft>
                <a:spcPts val="800"/>
              </a:spcAft>
              <a:buNone/>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18</a:t>
            </a:fld>
            <a:endParaRPr lang="de-DE"/>
          </a:p>
        </p:txBody>
      </p:sp>
      <p:pic>
        <p:nvPicPr>
          <p:cNvPr id="7" name="Grafik 6">
            <a:extLst>
              <a:ext uri="{FF2B5EF4-FFF2-40B4-BE49-F238E27FC236}">
                <a16:creationId xmlns:a16="http://schemas.microsoft.com/office/drawing/2014/main" id="{11132C10-A070-4AC6-9574-7341A7211D54}"/>
              </a:ext>
            </a:extLst>
          </p:cNvPr>
          <p:cNvPicPr>
            <a:picLocks noChangeAspect="1"/>
          </p:cNvPicPr>
          <p:nvPr/>
        </p:nvPicPr>
        <p:blipFill>
          <a:blip r:embed="rId3"/>
          <a:stretch>
            <a:fillRect/>
          </a:stretch>
        </p:blipFill>
        <p:spPr>
          <a:xfrm>
            <a:off x="6848066" y="4142085"/>
            <a:ext cx="1912757" cy="1784169"/>
          </a:xfrm>
          <a:prstGeom prst="rect">
            <a:avLst/>
          </a:prstGeom>
        </p:spPr>
      </p:pic>
    </p:spTree>
    <p:extLst>
      <p:ext uri="{BB962C8B-B14F-4D97-AF65-F5344CB8AC3E}">
        <p14:creationId xmlns:p14="http://schemas.microsoft.com/office/powerpoint/2010/main" val="294685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3882"/>
            <a:ext cx="8543925" cy="690393"/>
          </a:xfrm>
        </p:spPr>
        <p:txBody>
          <a:bodyPr anchor="t" anchorCtr="0">
            <a:noAutofit/>
          </a:bodyPr>
          <a:lstStyle/>
          <a:p>
            <a:pPr>
              <a:lnSpc>
                <a:spcPct val="100000"/>
              </a:lnSpc>
            </a:pPr>
            <a:r>
              <a:rPr lang="en-GB" sz="3000" b="1" noProof="0" dirty="0">
                <a:effectLst/>
                <a:latin typeface="Calibri Light" panose="020F0302020204030204" pitchFamily="34" charset="0"/>
                <a:ea typeface="Calibri" panose="020F0502020204030204" pitchFamily="34" charset="0"/>
                <a:cs typeface="Calibri Light" panose="020F0302020204030204" pitchFamily="34" charset="0"/>
              </a:rPr>
              <a:t>ViraPROTECT® Plus </a:t>
            </a:r>
            <a:r>
              <a:rPr lang="en-GB" sz="3000" b="1" noProof="0" dirty="0">
                <a:latin typeface="Calibri Light" panose="020F0302020204030204" pitchFamily="34" charset="0"/>
                <a:ea typeface="Calibri" panose="020F0502020204030204" pitchFamily="34" charset="0"/>
                <a:cs typeface="Calibri Light" panose="020F0302020204030204" pitchFamily="34" charset="0"/>
              </a:rPr>
              <a:t>surface disinfection</a:t>
            </a:r>
            <a:br>
              <a:rPr lang="en-GB" sz="40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7" y="2416992"/>
            <a:ext cx="8543925" cy="4080025"/>
          </a:xfrm>
        </p:spPr>
        <p:txBody>
          <a:bodyPr>
            <a:noAutofit/>
          </a:bodyPr>
          <a:lstStyle/>
          <a:p>
            <a:pPr marL="342900" marR="0" indent="-342900" algn="l" defTabSz="449580" rtl="0" fontAlgn="auto" latinLnBrk="0" hangingPunct="0">
              <a:lnSpc>
                <a:spcPct val="10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Alcohol, aldehyde and chlorine free high-performance disinfectant</a:t>
            </a:r>
          </a:p>
          <a:p>
            <a:pPr marL="342900" marR="0" indent="-342900" algn="l" defTabSz="449580" rtl="0" fontAlgn="auto" latinLnBrk="0" hangingPunct="0">
              <a:lnSpc>
                <a:spcPct val="100000"/>
              </a:lnSpc>
              <a:spcBef>
                <a:spcPts val="800"/>
              </a:spcBef>
              <a:spcAft>
                <a:spcPts val="800"/>
              </a:spcAft>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Can be used on all surfaces</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cs typeface="Calibri Light" panose="020F0302020204030204" pitchFamily="34" charset="0"/>
              </a:rPr>
              <a:t>Not flammable, not dangerous goods</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cs typeface="Calibri Light" panose="020F0302020204030204" pitchFamily="34" charset="0"/>
              </a:rPr>
              <a:t>Also effective in case of heavy organic contamination</a:t>
            </a:r>
          </a:p>
          <a:p>
            <a:pPr marL="342900" indent="-34290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Halal-certified</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cs typeface="Calibri Light" panose="020F0302020204030204" pitchFamily="34" charset="0"/>
              </a:rPr>
              <a:t>500 ml/1000 ml bottle, 5 l/20 l canister, wipe dispenser system</a:t>
            </a:r>
          </a:p>
          <a:p>
            <a:pPr marL="342900" indent="-342900">
              <a:lnSpc>
                <a:spcPct val="150000"/>
              </a:lnSpc>
              <a:spcAft>
                <a:spcPts val="800"/>
              </a:spcAft>
              <a:buFont typeface="Arial" panose="020B0604020202020204" pitchFamily="34" charset="0"/>
              <a:buChar char="•"/>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19</a:t>
            </a:fld>
            <a:endParaRPr lang="de-DE"/>
          </a:p>
        </p:txBody>
      </p:sp>
      <p:pic>
        <p:nvPicPr>
          <p:cNvPr id="9" name="Grafik 8">
            <a:extLst>
              <a:ext uri="{FF2B5EF4-FFF2-40B4-BE49-F238E27FC236}">
                <a16:creationId xmlns:a16="http://schemas.microsoft.com/office/drawing/2014/main" id="{F68A294B-F29F-4DD5-B8C9-30541A672FE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67932" y="2416992"/>
            <a:ext cx="1822032" cy="3399200"/>
          </a:xfrm>
          <a:prstGeom prst="rect">
            <a:avLst/>
          </a:prstGeom>
        </p:spPr>
      </p:pic>
      <p:sp>
        <p:nvSpPr>
          <p:cNvPr id="7" name="TextBox 6">
            <a:extLst>
              <a:ext uri="{FF2B5EF4-FFF2-40B4-BE49-F238E27FC236}">
                <a16:creationId xmlns:a16="http://schemas.microsoft.com/office/drawing/2014/main" id="{51549C1A-82E3-4206-84F6-6B17D9B6896A}"/>
              </a:ext>
            </a:extLst>
          </p:cNvPr>
          <p:cNvSpPr txBox="1"/>
          <p:nvPr/>
        </p:nvSpPr>
        <p:spPr>
          <a:xfrm>
            <a:off x="3581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71882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53374"/>
            <a:ext cx="8543925" cy="690393"/>
          </a:xfrm>
        </p:spPr>
        <p:txBody>
          <a:bodyPr anchor="t" anchorCtr="0">
            <a:noAutofit/>
          </a:bodyPr>
          <a:lstStyle/>
          <a:p>
            <a:pPr>
              <a:lnSpc>
                <a:spcPct val="100000"/>
              </a:lnSpc>
            </a:pPr>
            <a:r>
              <a:rPr lang="en-GB" sz="3000" b="1" noProof="0" dirty="0">
                <a:latin typeface="Calibri Light" panose="020F0302020204030204" pitchFamily="34" charset="0"/>
                <a:cs typeface="Calibri Light" panose="020F0302020204030204" pitchFamily="34" charset="0"/>
              </a:rPr>
              <a:t>Who is Alethia Sales?</a:t>
            </a:r>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6" y="2426306"/>
            <a:ext cx="8543925" cy="4080025"/>
          </a:xfrm>
        </p:spPr>
        <p:txBody>
          <a:bodyPr>
            <a:noAutofit/>
          </a:bodyPr>
          <a:lstStyle/>
          <a:p>
            <a:pPr marL="0" lvl="6" indent="0">
              <a:lnSpc>
                <a:spcPct val="100000"/>
              </a:lnSpc>
              <a:spcBef>
                <a:spcPts val="800"/>
              </a:spcBef>
              <a:buNone/>
            </a:pPr>
            <a:r>
              <a:rPr lang="en-GB" sz="2000" b="0" i="0" noProof="0" dirty="0">
                <a:effectLst/>
                <a:latin typeface="+mj-lt"/>
              </a:rPr>
              <a:t>Alethia Sales GmbH is </a:t>
            </a:r>
            <a:r>
              <a:rPr lang="en-GB" sz="2000" noProof="0" dirty="0">
                <a:latin typeface="+mj-lt"/>
              </a:rPr>
              <a:t>a</a:t>
            </a:r>
            <a:r>
              <a:rPr lang="en-GB" sz="2000" b="0" i="0" noProof="0" dirty="0">
                <a:effectLst/>
                <a:latin typeface="+mj-lt"/>
              </a:rPr>
              <a:t> global sales organization of Alethia Life Science AG.</a:t>
            </a:r>
            <a:br>
              <a:rPr lang="en-GB" sz="2000" b="0" i="0" noProof="0" dirty="0">
                <a:effectLst/>
                <a:latin typeface="+mj-lt"/>
              </a:rPr>
            </a:br>
            <a:r>
              <a:rPr lang="en-GB" sz="2000" b="0" i="0" noProof="0" dirty="0">
                <a:effectLst/>
                <a:latin typeface="+mj-lt"/>
              </a:rPr>
              <a:t>Founded in 2021, we provide excellent high quality </a:t>
            </a:r>
            <a:r>
              <a:rPr lang="en-GB" sz="2000" b="1" i="0" noProof="0" dirty="0">
                <a:effectLst/>
                <a:latin typeface="+mj-lt"/>
              </a:rPr>
              <a:t>biocides and disinfectants </a:t>
            </a:r>
            <a:r>
              <a:rPr lang="en-GB" sz="2000" b="0" i="0" noProof="0" dirty="0">
                <a:effectLst/>
                <a:latin typeface="+mj-lt"/>
              </a:rPr>
              <a:t>for all segments and collaborate with our partners worldwide.</a:t>
            </a:r>
          </a:p>
          <a:p>
            <a:pPr marL="0" lvl="6" indent="0">
              <a:lnSpc>
                <a:spcPct val="100000"/>
              </a:lnSpc>
              <a:spcBef>
                <a:spcPts val="0"/>
              </a:spcBef>
              <a:buNone/>
            </a:pPr>
            <a:endParaRPr lang="en-GB" sz="2000" dirty="0">
              <a:latin typeface="+mj-lt"/>
            </a:endParaRPr>
          </a:p>
          <a:p>
            <a:pPr marL="0" lvl="6" indent="0">
              <a:lnSpc>
                <a:spcPct val="100000"/>
              </a:lnSpc>
              <a:spcBef>
                <a:spcPts val="800"/>
              </a:spcBef>
              <a:spcAft>
                <a:spcPts val="800"/>
              </a:spcAft>
              <a:buNone/>
            </a:pPr>
            <a:r>
              <a:rPr lang="en-US" sz="2000" dirty="0">
                <a:latin typeface="+mj-lt"/>
              </a:rPr>
              <a:t>Leading in the field of chloride dioxide our products are meeting the highest standards for disinfection.</a:t>
            </a:r>
            <a:endParaRPr lang="en-GB" sz="2000" dirty="0">
              <a:latin typeface="+mj-lt"/>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2</a:t>
            </a:fld>
            <a:endParaRPr lang="de-DE"/>
          </a:p>
        </p:txBody>
      </p:sp>
    </p:spTree>
    <p:extLst>
      <p:ext uri="{BB962C8B-B14F-4D97-AF65-F5344CB8AC3E}">
        <p14:creationId xmlns:p14="http://schemas.microsoft.com/office/powerpoint/2010/main" val="52334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626591" cy="690393"/>
          </a:xfrm>
        </p:spPr>
        <p:txBody>
          <a:bodyPr anchor="t" anchorCtr="0">
            <a:noAutofit/>
          </a:bodyPr>
          <a:lstStyle/>
          <a:p>
            <a:pPr>
              <a:lnSpc>
                <a:spcPct val="100000"/>
              </a:lnSpc>
            </a:pPr>
            <a:r>
              <a:rPr lang="en-GB" sz="3000" b="1" noProof="0" dirty="0">
                <a:effectLst/>
                <a:latin typeface="Calibri Light" panose="020F0302020204030204" pitchFamily="34" charset="0"/>
                <a:ea typeface="Calibri" panose="020F0502020204030204" pitchFamily="34" charset="0"/>
                <a:cs typeface="Calibri Light" panose="020F0302020204030204" pitchFamily="34" charset="0"/>
              </a:rPr>
              <a:t>DesiBox </a:t>
            </a:r>
            <a:r>
              <a:rPr lang="en-GB" sz="3000" b="1" noProof="0" dirty="0">
                <a:latin typeface="Calibri Light" panose="020F0302020204030204" pitchFamily="34" charset="0"/>
                <a:ea typeface="Calibri" panose="020F0502020204030204" pitchFamily="34" charset="0"/>
                <a:cs typeface="Calibri Light" panose="020F0302020204030204" pitchFamily="34" charset="0"/>
              </a:rPr>
              <a:t>with</a:t>
            </a:r>
            <a:r>
              <a:rPr lang="en-GB" sz="3000" b="1" noProof="0" dirty="0">
                <a:effectLst/>
                <a:latin typeface="Calibri Light" panose="020F0302020204030204" pitchFamily="34" charset="0"/>
                <a:ea typeface="Calibri" panose="020F0502020204030204" pitchFamily="34" charset="0"/>
                <a:cs typeface="Calibri Light" panose="020F0302020204030204" pitchFamily="34" charset="0"/>
              </a:rPr>
              <a:t> ViraPROTECT® Plus hand and s</a:t>
            </a:r>
            <a:r>
              <a:rPr lang="en-GB" sz="3000" b="1" noProof="0" dirty="0">
                <a:latin typeface="Calibri Light" panose="020F0302020204030204" pitchFamily="34" charset="0"/>
                <a:ea typeface="Calibri" panose="020F0502020204030204" pitchFamily="34" charset="0"/>
                <a:cs typeface="Calibri Light" panose="020F0302020204030204" pitchFamily="34" charset="0"/>
              </a:rPr>
              <a:t>urface disinfectant</a:t>
            </a:r>
            <a:endParaRPr lang="en-GB" sz="3000"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9" y="2416964"/>
            <a:ext cx="7350442" cy="4080025"/>
          </a:xfrm>
        </p:spPr>
        <p:txBody>
          <a:bodyPr>
            <a:noAutofit/>
          </a:bodyPr>
          <a:lstStyle/>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Simple towel dispenser system in various sizes and styles</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One-time use ensures the hygiene quality</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Visible h</a:t>
            </a:r>
            <a:r>
              <a:rPr lang="en-GB" sz="2000" noProof="0" dirty="0">
                <a:effectLst/>
                <a:latin typeface="Calibri Light" panose="020F0302020204030204" pitchFamily="34" charset="0"/>
                <a:ea typeface="Calibri" panose="020F0502020204030204" pitchFamily="34" charset="0"/>
                <a:cs typeface="Calibri Light" panose="020F0302020204030204" pitchFamily="34" charset="0"/>
              </a:rPr>
              <a:t>ygiene</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DesiBox can be re-filled, towels can be recycled, can be biodegradable and/or flushable</a:t>
            </a:r>
          </a:p>
          <a:p>
            <a:pPr marL="342900" indent="-342900">
              <a:lnSpc>
                <a:spcPct val="100000"/>
              </a:lnSpc>
              <a:spcBef>
                <a:spcPts val="800"/>
              </a:spcBef>
              <a:spcAft>
                <a:spcPts val="800"/>
              </a:spcAft>
              <a:buFont typeface="Arial" panose="020B0604020202020204" pitchFamily="34" charset="0"/>
              <a:buChar char="•"/>
            </a:pPr>
            <a:r>
              <a:rPr lang="en-GB" sz="2000" noProof="0" dirty="0">
                <a:latin typeface="Calibri Light" panose="020F0302020204030204" pitchFamily="34" charset="0"/>
                <a:ea typeface="Calibri" panose="020F0502020204030204" pitchFamily="34" charset="0"/>
                <a:cs typeface="Calibri Light" panose="020F0302020204030204" pitchFamily="34" charset="0"/>
              </a:rPr>
              <a:t>No fire hazard (</a:t>
            </a:r>
            <a:r>
              <a:rPr lang="en-GB" sz="2000" noProof="0">
                <a:latin typeface="Calibri Light" panose="020F0302020204030204" pitchFamily="34" charset="0"/>
                <a:ea typeface="Calibri" panose="020F0502020204030204" pitchFamily="34" charset="0"/>
                <a:cs typeface="Calibri Light" panose="020F0302020204030204" pitchFamily="34" charset="0"/>
              </a:rPr>
              <a:t>wastebin)/in </a:t>
            </a:r>
            <a:r>
              <a:rPr lang="en-GB" sz="2000" noProof="0" dirty="0">
                <a:latin typeface="Calibri Light" panose="020F0302020204030204" pitchFamily="34" charset="0"/>
                <a:ea typeface="Calibri" panose="020F0502020204030204" pitchFamily="34" charset="0"/>
                <a:cs typeface="Calibri Light" panose="020F0302020204030204" pitchFamily="34" charset="0"/>
              </a:rPr>
              <a:t>line with safety at work</a:t>
            </a:r>
          </a:p>
          <a:p>
            <a:pPr marL="342900" indent="-342900">
              <a:lnSpc>
                <a:spcPct val="100000"/>
              </a:lnSpc>
              <a:spcBef>
                <a:spcPts val="800"/>
              </a:spcBef>
              <a:spcAft>
                <a:spcPts val="800"/>
              </a:spcAft>
            </a:pPr>
            <a:r>
              <a:rPr lang="en-GB" sz="2000" noProof="0" dirty="0">
                <a:latin typeface="Calibri Light" panose="020F0302020204030204" pitchFamily="34" charset="0"/>
                <a:ea typeface="Calibri" panose="020F0502020204030204" pitchFamily="34" charset="0"/>
                <a:cs typeface="Calibri Light" panose="020F0302020204030204" pitchFamily="34" charset="0"/>
              </a:rPr>
              <a:t>Usable on all surfaces</a:t>
            </a: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20</a:t>
            </a:fld>
            <a:endParaRPr lang="de-DE"/>
          </a:p>
        </p:txBody>
      </p:sp>
      <p:pic>
        <p:nvPicPr>
          <p:cNvPr id="9" name="Grafik 8">
            <a:extLst>
              <a:ext uri="{FF2B5EF4-FFF2-40B4-BE49-F238E27FC236}">
                <a16:creationId xmlns:a16="http://schemas.microsoft.com/office/drawing/2014/main" id="{CD9ADB80-B8D8-49F0-B096-302AA3448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2394" y="3191932"/>
            <a:ext cx="1984934" cy="2572059"/>
          </a:xfrm>
          <a:prstGeom prst="rect">
            <a:avLst/>
          </a:prstGeom>
        </p:spPr>
      </p:pic>
    </p:spTree>
    <p:extLst>
      <p:ext uri="{BB962C8B-B14F-4D97-AF65-F5344CB8AC3E}">
        <p14:creationId xmlns:p14="http://schemas.microsoft.com/office/powerpoint/2010/main" val="2946680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6" y="1466479"/>
            <a:ext cx="8543925" cy="690393"/>
          </a:xfrm>
        </p:spPr>
        <p:txBody>
          <a:bodyPr anchor="t" anchorCtr="0">
            <a:noAutofit/>
          </a:bodyPr>
          <a:lstStyle/>
          <a:p>
            <a:pPr>
              <a:lnSpc>
                <a:spcPct val="100000"/>
              </a:lnSpc>
            </a:pPr>
            <a:r>
              <a:rPr lang="en-GB" sz="3000" b="1" noProof="0" dirty="0">
                <a:latin typeface="Calibri Light" panose="020F0302020204030204" pitchFamily="34" charset="0"/>
                <a:ea typeface="Calibri" panose="020F0502020204030204" pitchFamily="34" charset="0"/>
                <a:cs typeface="Calibri Light" panose="020F0302020204030204" pitchFamily="34" charset="0"/>
              </a:rPr>
              <a:t>Actual room and vehicle disinfection</a:t>
            </a: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r>
              <a:rPr lang="en-GB" sz="1600" b="1" noProof="0" dirty="0">
                <a:latin typeface="Calibri Light" panose="020F0302020204030204" pitchFamily="34" charset="0"/>
                <a:ea typeface="Calibri" panose="020F0502020204030204" pitchFamily="34" charset="0"/>
                <a:cs typeface="Calibri Light" panose="020F0302020204030204" pitchFamily="34" charset="0"/>
              </a:rPr>
              <a:t>(</a:t>
            </a:r>
            <a:r>
              <a:rPr lang="en-GB" sz="1600" b="1" dirty="0">
                <a:latin typeface="Calibri Light" panose="020F0302020204030204" pitchFamily="34" charset="0"/>
                <a:cs typeface="Calibri Light" panose="020F0302020204030204" pitchFamily="34" charset="0"/>
              </a:rPr>
              <a:t>Usually with peracetic acids, hydrogen peroxide or UVC</a:t>
            </a:r>
            <a:r>
              <a:rPr lang="en-GB" sz="1600" b="1" noProof="0" dirty="0">
                <a:latin typeface="Calibri Light" panose="020F0302020204030204" pitchFamily="34" charset="0"/>
                <a:ea typeface="Calibri" panose="020F0502020204030204" pitchFamily="34" charset="0"/>
                <a:cs typeface="Calibri Light" panose="020F0302020204030204" pitchFamily="34" charset="0"/>
              </a:rPr>
              <a:t>)</a:t>
            </a: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7" y="2415877"/>
            <a:ext cx="8748713" cy="4080025"/>
          </a:xfrm>
        </p:spPr>
        <p:txBody>
          <a:bodyPr>
            <a:noAutofit/>
          </a:bodyPr>
          <a:lstStyle/>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Released solvent vapours, aerosols and odours can irritate the respiratory tract – harmful to health </a:t>
            </a:r>
          </a:p>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Poor material compatibility – peracetic acid/hydrogen peroxide can cause corrosion or fading of surfaces!!! - environmental risks </a:t>
            </a:r>
          </a:p>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UVC – moderately effective </a:t>
            </a:r>
          </a:p>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Leaves residues</a:t>
            </a:r>
          </a:p>
          <a:p>
            <a:pPr marL="342900" indent="-342900" defTabSz="449580" hangingPunct="0">
              <a:lnSpc>
                <a:spcPct val="100000"/>
              </a:lnSpc>
              <a:spcBef>
                <a:spcPts val="800"/>
              </a:spcBef>
              <a:spcAft>
                <a:spcPts val="800"/>
              </a:spcAft>
            </a:pPr>
            <a:r>
              <a:rPr lang="en-GB" sz="2000" dirty="0">
                <a:latin typeface="Calibri Light" panose="020F0302020204030204" pitchFamily="34" charset="0"/>
                <a:cs typeface="Calibri Light" panose="020F0302020204030204" pitchFamily="34" charset="0"/>
              </a:rPr>
              <a:t>Time-consuming application – long exposure times</a:t>
            </a:r>
            <a:endParaRPr lang="en-GB" sz="2000" noProof="0" dirty="0">
              <a:latin typeface="Calibri Light" panose="020F0302020204030204" pitchFamily="34" charset="0"/>
              <a:cs typeface="Calibri Light" panose="020F0302020204030204" pitchFamily="34" charset="0"/>
            </a:endParaRPr>
          </a:p>
          <a:p>
            <a:pPr marL="0" indent="0">
              <a:lnSpc>
                <a:spcPct val="150000"/>
              </a:lnSpc>
              <a:spcAft>
                <a:spcPts val="800"/>
              </a:spcAft>
              <a:buNone/>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21</a:t>
            </a:fld>
            <a:endParaRPr lang="de-DE"/>
          </a:p>
        </p:txBody>
      </p:sp>
      <p:pic>
        <p:nvPicPr>
          <p:cNvPr id="7" name="Grafik 6">
            <a:extLst>
              <a:ext uri="{FF2B5EF4-FFF2-40B4-BE49-F238E27FC236}">
                <a16:creationId xmlns:a16="http://schemas.microsoft.com/office/drawing/2014/main" id="{6B1629DC-7521-4C47-85E5-215C31110F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89626" y="4063064"/>
            <a:ext cx="2042337" cy="2048434"/>
          </a:xfrm>
          <a:prstGeom prst="rect">
            <a:avLst/>
          </a:prstGeom>
        </p:spPr>
      </p:pic>
    </p:spTree>
    <p:extLst>
      <p:ext uri="{BB962C8B-B14F-4D97-AF65-F5344CB8AC3E}">
        <p14:creationId xmlns:p14="http://schemas.microsoft.com/office/powerpoint/2010/main" val="3683692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67011"/>
            <a:ext cx="8543925" cy="690393"/>
          </a:xfrm>
        </p:spPr>
        <p:txBody>
          <a:bodyPr anchor="t" anchorCtr="0">
            <a:noAutofit/>
          </a:bodyPr>
          <a:lstStyle/>
          <a:p>
            <a:pPr>
              <a:lnSpc>
                <a:spcPct val="100000"/>
              </a:lnSpc>
            </a:pPr>
            <a:r>
              <a:rPr lang="en-GB" sz="3000" b="1" noProof="0" dirty="0">
                <a:latin typeface="Calibri Light" panose="020F0302020204030204" pitchFamily="34" charset="0"/>
                <a:cs typeface="Calibri Light" panose="020F0302020204030204" pitchFamily="34" charset="0"/>
              </a:rPr>
              <a:t>Fog-It™ Plus</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780302" y="2022141"/>
            <a:ext cx="8578369" cy="4080025"/>
          </a:xfrm>
        </p:spPr>
        <p:txBody>
          <a:bodyPr>
            <a:noAutofit/>
          </a:bodyPr>
          <a:lstStyle/>
          <a:p>
            <a:pPr marL="0" marR="0" indent="0" algn="l" defTabSz="449580" rtl="0" fontAlgn="auto" latinLnBrk="0" hangingPunct="0">
              <a:lnSpc>
                <a:spcPct val="100000"/>
              </a:lnSpc>
              <a:spcBef>
                <a:spcPts val="0"/>
              </a:spcBef>
              <a:buClrTx/>
              <a:buSzTx/>
              <a:buFontTx/>
              <a:buNone/>
              <a:tabLst/>
            </a:pPr>
            <a:r>
              <a:rPr lang="en-GB" sz="2000" noProof="0" dirty="0">
                <a:latin typeface="Calibri Light" panose="020F0302020204030204" pitchFamily="34" charset="0"/>
                <a:cs typeface="Calibri Light" panose="020F0302020204030204" pitchFamily="34" charset="0"/>
              </a:rPr>
              <a:t>Fog-It™ </a:t>
            </a:r>
            <a:r>
              <a:rPr lang="en-GB" sz="2000" dirty="0">
                <a:latin typeface="Calibri Light" panose="020F0302020204030204" pitchFamily="34" charset="0"/>
                <a:cs typeface="Calibri Light" panose="020F0302020204030204" pitchFamily="34" charset="0"/>
              </a:rPr>
              <a:t>Plus</a:t>
            </a:r>
            <a:r>
              <a:rPr lang="en-GB" sz="2000" noProof="0" dirty="0">
                <a:latin typeface="Calibri Light" panose="020F0302020204030204" pitchFamily="34" charset="0"/>
                <a:cs typeface="Calibri Light" panose="020F0302020204030204" pitchFamily="34" charset="0"/>
              </a:rPr>
              <a:t> allows for a </a:t>
            </a:r>
            <a:r>
              <a:rPr lang="en-GB" sz="2000" b="1" noProof="0" dirty="0">
                <a:latin typeface="Calibri Light" panose="020F0302020204030204" pitchFamily="34" charset="0"/>
                <a:cs typeface="Calibri Light" panose="020F0302020204030204" pitchFamily="34" charset="0"/>
              </a:rPr>
              <a:t>fast </a:t>
            </a:r>
            <a:r>
              <a:rPr lang="en-GB" sz="2000" noProof="0" dirty="0">
                <a:latin typeface="Calibri Light" panose="020F0302020204030204" pitchFamily="34" charset="0"/>
                <a:cs typeface="Calibri Light" panose="020F0302020204030204" pitchFamily="34" charset="0"/>
              </a:rPr>
              <a:t>and</a:t>
            </a:r>
            <a:r>
              <a:rPr lang="en-GB" sz="2000" b="1" noProof="0" dirty="0">
                <a:latin typeface="Calibri Light" panose="020F0302020204030204" pitchFamily="34" charset="0"/>
                <a:cs typeface="Calibri Light" panose="020F0302020204030204" pitchFamily="34" charset="0"/>
              </a:rPr>
              <a:t> comprehensive </a:t>
            </a:r>
            <a:r>
              <a:rPr lang="en-GB" sz="2000" noProof="0" dirty="0">
                <a:latin typeface="Calibri Light" panose="020F0302020204030204" pitchFamily="34" charset="0"/>
                <a:cs typeface="Calibri Light" panose="020F0302020204030204" pitchFamily="34" charset="0"/>
              </a:rPr>
              <a:t>disinfection of </a:t>
            </a:r>
            <a:r>
              <a:rPr lang="en-GB" sz="2000" b="1" noProof="0" dirty="0">
                <a:latin typeface="Calibri Light" panose="020F0302020204030204" pitchFamily="34" charset="0"/>
                <a:cs typeface="Calibri Light" panose="020F0302020204030204" pitchFamily="34" charset="0"/>
              </a:rPr>
              <a:t>rooms and vehicles </a:t>
            </a:r>
            <a:r>
              <a:rPr lang="en-GB" sz="2000" noProof="0" dirty="0">
                <a:latin typeface="Calibri Light" panose="020F0302020204030204" pitchFamily="34" charset="0"/>
                <a:cs typeface="Calibri Light" panose="020F0302020204030204" pitchFamily="34" charset="0"/>
              </a:rPr>
              <a:t>in no time!</a:t>
            </a:r>
          </a:p>
          <a:p>
            <a:pPr marL="342900" indent="-342900" defTabSz="449580" hangingPunct="0">
              <a:lnSpc>
                <a:spcPct val="100000"/>
              </a:lnSpc>
              <a:spcBef>
                <a:spcPts val="600"/>
              </a:spcBef>
              <a:spcAft>
                <a:spcPts val="600"/>
              </a:spcAft>
            </a:pPr>
            <a:r>
              <a:rPr lang="en-GB" sz="2000" dirty="0">
                <a:latin typeface="Calibri Light" panose="020F0302020204030204" pitchFamily="34" charset="0"/>
                <a:cs typeface="Calibri Light" panose="020F0302020204030204" pitchFamily="34" charset="0"/>
              </a:rPr>
              <a:t>The only fast, residue and fragrance-free room and vehicle disinfectant</a:t>
            </a:r>
            <a:br>
              <a:rPr lang="en-GB" sz="2000"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 in accordance with EN 17272</a:t>
            </a:r>
          </a:p>
          <a:p>
            <a:pPr marL="342900" indent="-342900" defTabSz="449580" hangingPunct="0">
              <a:lnSpc>
                <a:spcPct val="100000"/>
              </a:lnSpc>
              <a:spcBef>
                <a:spcPts val="600"/>
              </a:spcBef>
              <a:spcAft>
                <a:spcPts val="600"/>
              </a:spcAft>
            </a:pPr>
            <a:r>
              <a:rPr lang="en-GB" sz="2000" dirty="0">
                <a:latin typeface="Calibri Light" panose="020F0302020204030204" pitchFamily="34" charset="0"/>
                <a:cs typeface="Calibri Light" panose="020F0302020204030204" pitchFamily="34" charset="0"/>
              </a:rPr>
              <a:t>Alcohol free, no formaldehyde, no peracetic acid, no hydrogen </a:t>
            </a:r>
            <a:br>
              <a:rPr lang="en-GB" sz="2000"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peroxide, no UVC, no corrosion!!! – highly environmentally friendly</a:t>
            </a:r>
          </a:p>
          <a:p>
            <a:pPr marL="342900" indent="-342900" defTabSz="449580" hangingPunct="0">
              <a:lnSpc>
                <a:spcPct val="100000"/>
              </a:lnSpc>
              <a:spcBef>
                <a:spcPts val="600"/>
              </a:spcBef>
              <a:spcAft>
                <a:spcPts val="600"/>
              </a:spcAft>
            </a:pPr>
            <a:r>
              <a:rPr lang="en-GB" sz="2000" dirty="0">
                <a:latin typeface="Calibri Light" panose="020F0302020204030204" pitchFamily="34" charset="0"/>
                <a:cs typeface="Calibri Light" panose="020F0302020204030204" pitchFamily="34" charset="0"/>
              </a:rPr>
              <a:t>Kills 99,99999 % of all microorganisms!! </a:t>
            </a:r>
          </a:p>
          <a:p>
            <a:pPr marL="342900" indent="-342900" defTabSz="449580" hangingPunct="0">
              <a:lnSpc>
                <a:spcPct val="100000"/>
              </a:lnSpc>
              <a:spcBef>
                <a:spcPts val="600"/>
              </a:spcBef>
              <a:spcAft>
                <a:spcPts val="600"/>
              </a:spcAft>
            </a:pPr>
            <a:r>
              <a:rPr lang="en-GB" sz="2000" noProof="0" dirty="0">
                <a:latin typeface="Calibri Light" panose="020F0302020204030204" pitchFamily="34" charset="0"/>
                <a:cs typeface="Calibri Light" panose="020F0302020204030204" pitchFamily="34" charset="0"/>
              </a:rPr>
              <a:t>Not flammable, not dangerous goods</a:t>
            </a:r>
            <a:endParaRPr lang="en-GB" sz="2000" dirty="0">
              <a:latin typeface="Calibri Light" panose="020F0302020204030204" pitchFamily="34" charset="0"/>
              <a:cs typeface="Calibri Light" panose="020F0302020204030204" pitchFamily="34" charset="0"/>
            </a:endParaRPr>
          </a:p>
          <a:p>
            <a:pPr marL="342900" indent="-342900" defTabSz="449580" hangingPunct="0">
              <a:lnSpc>
                <a:spcPct val="100000"/>
              </a:lnSpc>
              <a:spcBef>
                <a:spcPts val="600"/>
              </a:spcBef>
              <a:spcAft>
                <a:spcPts val="600"/>
              </a:spcAft>
            </a:pPr>
            <a:r>
              <a:rPr lang="en-GB" sz="2000" noProof="0" dirty="0">
                <a:latin typeface="Calibri Light" panose="020F0302020204030204" pitchFamily="34" charset="0"/>
                <a:cs typeface="Calibri Light" panose="020F0302020204030204" pitchFamily="34" charset="0"/>
              </a:rPr>
              <a:t>Can be used on all surfaces </a:t>
            </a:r>
            <a:r>
              <a:rPr lang="en-GB" sz="2000" dirty="0">
                <a:latin typeface="Calibri Light" panose="020F0302020204030204" pitchFamily="34" charset="0"/>
                <a:cs typeface="Calibri Light" panose="020F0302020204030204" pitchFamily="34" charset="0"/>
              </a:rPr>
              <a:t>– works with plexiglass! Also useable </a:t>
            </a:r>
            <a:br>
              <a:rPr lang="en-GB" sz="2000"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for disinfection of large surfaces and non-invasive medical </a:t>
            </a:r>
            <a:br>
              <a:rPr lang="en-GB" sz="2000" dirty="0">
                <a:latin typeface="Calibri Light" panose="020F0302020204030204" pitchFamily="34" charset="0"/>
                <a:cs typeface="Calibri Light" panose="020F0302020204030204" pitchFamily="34" charset="0"/>
              </a:rPr>
            </a:br>
            <a:r>
              <a:rPr lang="en-GB" sz="2000" dirty="0">
                <a:latin typeface="Calibri Light" panose="020F0302020204030204" pitchFamily="34" charset="0"/>
                <a:cs typeface="Calibri Light" panose="020F0302020204030204" pitchFamily="34" charset="0"/>
              </a:rPr>
              <a:t>devices - </a:t>
            </a:r>
            <a:r>
              <a:rPr lang="en-GB" sz="2000" b="1" dirty="0">
                <a:latin typeface="Calibri Light" panose="020F0302020204030204" pitchFamily="34" charset="0"/>
                <a:cs typeface="Calibri Light" panose="020F0302020204030204" pitchFamily="34" charset="0"/>
              </a:rPr>
              <a:t>“</a:t>
            </a:r>
            <a:r>
              <a:rPr lang="en-GB" sz="2000" b="1" dirty="0" err="1">
                <a:latin typeface="Calibri Light" panose="020F0302020204030204" pitchFamily="34" charset="0"/>
                <a:cs typeface="Calibri Light" panose="020F0302020204030204" pitchFamily="34" charset="0"/>
              </a:rPr>
              <a:t>WipeIt</a:t>
            </a:r>
            <a:r>
              <a:rPr lang="en-GB" sz="2000" b="1" dirty="0">
                <a:latin typeface="Calibri Light" panose="020F0302020204030204" pitchFamily="34" charset="0"/>
                <a:cs typeface="Calibri Light" panose="020F0302020204030204" pitchFamily="34" charset="0"/>
              </a:rPr>
              <a:t>”</a:t>
            </a:r>
          </a:p>
          <a:p>
            <a:pPr marL="342900" indent="-342900">
              <a:lnSpc>
                <a:spcPct val="100000"/>
              </a:lnSpc>
              <a:spcBef>
                <a:spcPts val="800"/>
              </a:spcBef>
              <a:spcAft>
                <a:spcPts val="800"/>
              </a:spcAft>
            </a:pPr>
            <a:endParaRPr lang="en-GB" sz="2000" dirty="0">
              <a:latin typeface="Calibri Light" panose="020F0302020204030204" pitchFamily="34" charset="0"/>
              <a:cs typeface="Calibri Light" panose="020F0302020204030204" pitchFamily="34" charset="0"/>
            </a:endParaRPr>
          </a:p>
          <a:p>
            <a:pPr marL="0" indent="0">
              <a:lnSpc>
                <a:spcPct val="150000"/>
              </a:lnSpc>
              <a:spcAft>
                <a:spcPts val="800"/>
              </a:spcAft>
              <a:buNone/>
            </a:pPr>
            <a:endParaRPr lang="en-GB" sz="24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22</a:t>
            </a:fld>
            <a:endParaRPr lang="de-DE"/>
          </a:p>
        </p:txBody>
      </p:sp>
      <p:grpSp>
        <p:nvGrpSpPr>
          <p:cNvPr id="12" name="Group">
            <a:extLst>
              <a:ext uri="{FF2B5EF4-FFF2-40B4-BE49-F238E27FC236}">
                <a16:creationId xmlns:a16="http://schemas.microsoft.com/office/drawing/2014/main" id="{77049F34-1284-4F6E-9F82-537F0BCA2A58}"/>
              </a:ext>
            </a:extLst>
          </p:cNvPr>
          <p:cNvGrpSpPr/>
          <p:nvPr/>
        </p:nvGrpSpPr>
        <p:grpSpPr>
          <a:xfrm>
            <a:off x="8383638" y="3556708"/>
            <a:ext cx="1072669" cy="2575472"/>
            <a:chOff x="-143" y="-52"/>
            <a:chExt cx="1415400" cy="3381824"/>
          </a:xfrm>
        </p:grpSpPr>
        <p:pic>
          <p:nvPicPr>
            <p:cNvPr id="13" name="Bildschirmfoto 2021-03-30 um 16.04.04.png">
              <a:extLst>
                <a:ext uri="{FF2B5EF4-FFF2-40B4-BE49-F238E27FC236}">
                  <a16:creationId xmlns:a16="http://schemas.microsoft.com/office/drawing/2014/main" id="{9DE56676-BB20-4CBE-8F4D-092BA2388C7F}"/>
                </a:ext>
              </a:extLst>
            </p:cNvPr>
            <p:cNvPicPr>
              <a:picLocks noChangeAspect="1"/>
            </p:cNvPicPr>
            <p:nvPr/>
          </p:nvPicPr>
          <p:blipFill>
            <a:blip r:embed="rId3"/>
            <a:srcRect l="27776" t="11084" r="28993" b="12723"/>
            <a:stretch>
              <a:fillRect/>
            </a:stretch>
          </p:blipFill>
          <p:spPr>
            <a:xfrm>
              <a:off x="-143" y="-52"/>
              <a:ext cx="1415400" cy="3381824"/>
            </a:xfrm>
            <a:custGeom>
              <a:avLst/>
              <a:gdLst/>
              <a:ahLst/>
              <a:cxnLst>
                <a:cxn ang="0">
                  <a:pos x="wd2" y="hd2"/>
                </a:cxn>
                <a:cxn ang="5400000">
                  <a:pos x="wd2" y="hd2"/>
                </a:cxn>
                <a:cxn ang="10800000">
                  <a:pos x="wd2" y="hd2"/>
                </a:cxn>
                <a:cxn ang="16200000">
                  <a:pos x="wd2" y="hd2"/>
                </a:cxn>
              </a:cxnLst>
              <a:rect l="0" t="0" r="r" b="b"/>
              <a:pathLst>
                <a:path w="21542" h="21455" extrusionOk="0">
                  <a:moveTo>
                    <a:pt x="10579" y="0"/>
                  </a:moveTo>
                  <a:cubicBezTo>
                    <a:pt x="9052" y="-3"/>
                    <a:pt x="7514" y="14"/>
                    <a:pt x="7371" y="50"/>
                  </a:cubicBezTo>
                  <a:cubicBezTo>
                    <a:pt x="7294" y="70"/>
                    <a:pt x="7233" y="640"/>
                    <a:pt x="7233" y="1319"/>
                  </a:cubicBezTo>
                  <a:cubicBezTo>
                    <a:pt x="7233" y="2418"/>
                    <a:pt x="7196" y="2565"/>
                    <a:pt x="6955" y="2656"/>
                  </a:cubicBezTo>
                  <a:cubicBezTo>
                    <a:pt x="6693" y="2755"/>
                    <a:pt x="6028" y="2866"/>
                    <a:pt x="2690" y="3374"/>
                  </a:cubicBezTo>
                  <a:cubicBezTo>
                    <a:pt x="1090" y="3617"/>
                    <a:pt x="513" y="3742"/>
                    <a:pt x="196" y="3913"/>
                  </a:cubicBezTo>
                  <a:cubicBezTo>
                    <a:pt x="51" y="3991"/>
                    <a:pt x="6" y="5904"/>
                    <a:pt x="2" y="12383"/>
                  </a:cubicBezTo>
                  <a:cubicBezTo>
                    <a:pt x="-3" y="21597"/>
                    <a:pt x="-58" y="21067"/>
                    <a:pt x="951" y="21323"/>
                  </a:cubicBezTo>
                  <a:cubicBezTo>
                    <a:pt x="1446" y="21449"/>
                    <a:pt x="1703" y="21454"/>
                    <a:pt x="10688" y="21454"/>
                  </a:cubicBezTo>
                  <a:cubicBezTo>
                    <a:pt x="19671" y="21454"/>
                    <a:pt x="19929" y="21449"/>
                    <a:pt x="20425" y="21323"/>
                  </a:cubicBezTo>
                  <a:cubicBezTo>
                    <a:pt x="20686" y="21257"/>
                    <a:pt x="20965" y="21117"/>
                    <a:pt x="21143" y="20978"/>
                  </a:cubicBezTo>
                  <a:cubicBezTo>
                    <a:pt x="21151" y="20923"/>
                    <a:pt x="21174" y="20854"/>
                    <a:pt x="21210" y="20780"/>
                  </a:cubicBezTo>
                  <a:cubicBezTo>
                    <a:pt x="21275" y="20641"/>
                    <a:pt x="21349" y="19935"/>
                    <a:pt x="21373" y="19213"/>
                  </a:cubicBezTo>
                  <a:cubicBezTo>
                    <a:pt x="21397" y="18492"/>
                    <a:pt x="21458" y="17775"/>
                    <a:pt x="21512" y="17620"/>
                  </a:cubicBezTo>
                  <a:cubicBezTo>
                    <a:pt x="21522" y="17590"/>
                    <a:pt x="21533" y="17575"/>
                    <a:pt x="21542" y="17552"/>
                  </a:cubicBezTo>
                  <a:cubicBezTo>
                    <a:pt x="21492" y="16449"/>
                    <a:pt x="21452" y="14325"/>
                    <a:pt x="21439" y="11290"/>
                  </a:cubicBezTo>
                  <a:cubicBezTo>
                    <a:pt x="21416" y="5776"/>
                    <a:pt x="21370" y="4124"/>
                    <a:pt x="21222" y="3976"/>
                  </a:cubicBezTo>
                  <a:cubicBezTo>
                    <a:pt x="20995" y="3748"/>
                    <a:pt x="20468" y="3626"/>
                    <a:pt x="18377" y="3321"/>
                  </a:cubicBezTo>
                  <a:cubicBezTo>
                    <a:pt x="14954" y="2821"/>
                    <a:pt x="14308" y="2699"/>
                    <a:pt x="14064" y="2503"/>
                  </a:cubicBezTo>
                  <a:cubicBezTo>
                    <a:pt x="13881" y="2355"/>
                    <a:pt x="13839" y="2089"/>
                    <a:pt x="13859" y="1226"/>
                  </a:cubicBezTo>
                  <a:cubicBezTo>
                    <a:pt x="13876" y="489"/>
                    <a:pt x="13825" y="109"/>
                    <a:pt x="13708" y="60"/>
                  </a:cubicBezTo>
                  <a:cubicBezTo>
                    <a:pt x="13618" y="23"/>
                    <a:pt x="12106" y="3"/>
                    <a:pt x="10579" y="0"/>
                  </a:cubicBezTo>
                  <a:close/>
                </a:path>
              </a:pathLst>
            </a:custGeom>
            <a:ln w="12700" cap="flat">
              <a:noFill/>
              <a:miter lim="400000"/>
            </a:ln>
            <a:effectLst/>
          </p:spPr>
        </p:pic>
        <p:pic>
          <p:nvPicPr>
            <p:cNvPr id="14" name="Label_InnovaSolution by Alethia_Fog-It Plus SF_High-Level Desinfektionsmittel_Front.pdf" descr="Label_InnovaSolution by Alethia_Fog-It Plus SF_High-Level Desinfektionsmittel_Front.pdf">
              <a:extLst>
                <a:ext uri="{FF2B5EF4-FFF2-40B4-BE49-F238E27FC236}">
                  <a16:creationId xmlns:a16="http://schemas.microsoft.com/office/drawing/2014/main" id="{DA8473BA-000B-4F19-A280-B77C65930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573" y="1040315"/>
              <a:ext cx="1034694" cy="2140969"/>
            </a:xfrm>
            <a:prstGeom prst="rect">
              <a:avLst/>
            </a:prstGeom>
            <a:ln w="12700" cap="flat">
              <a:noFill/>
              <a:miter lim="400000"/>
            </a:ln>
            <a:effectLst/>
          </p:spPr>
        </p:pic>
      </p:grpSp>
    </p:spTree>
    <p:extLst>
      <p:ext uri="{BB962C8B-B14F-4D97-AF65-F5344CB8AC3E}">
        <p14:creationId xmlns:p14="http://schemas.microsoft.com/office/powerpoint/2010/main" val="1613377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138" y="1454437"/>
            <a:ext cx="8553349" cy="690393"/>
          </a:xfrm>
        </p:spPr>
        <p:txBody>
          <a:bodyPr anchor="t" anchorCtr="0">
            <a:noAutofit/>
          </a:bodyPr>
          <a:lstStyle/>
          <a:p>
            <a:pPr>
              <a:lnSpc>
                <a:spcPct val="100000"/>
              </a:lnSpc>
            </a:pPr>
            <a:r>
              <a:rPr lang="en-GB" sz="3000" b="1" dirty="0">
                <a:latin typeface="Calibri Light" panose="020F0302020204030204" pitchFamily="34" charset="0"/>
                <a:ea typeface="Calibri" panose="020F0502020204030204" pitchFamily="34" charset="0"/>
                <a:cs typeface="Calibri Light" panose="020F0302020204030204" pitchFamily="34" charset="0"/>
              </a:rPr>
              <a:t>Nebulizers and Compressors</a:t>
            </a:r>
            <a:br>
              <a:rPr lang="en-GB" sz="32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3200" b="1" noProof="0" dirty="0">
                <a:latin typeface="Calibri Light" panose="020F0302020204030204" pitchFamily="34" charset="0"/>
                <a:cs typeface="Calibri Light" panose="020F0302020204030204" pitchFamily="34" charset="0"/>
              </a:rPr>
            </a:br>
            <a:r>
              <a:rPr kumimoji="0" lang="en-GB" sz="32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t>	</a:t>
            </a:r>
            <a:br>
              <a:rPr kumimoji="0" lang="en-GB" sz="32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sz="3200" noProof="0" dirty="0"/>
            </a:br>
            <a:endParaRPr lang="en-GB" sz="3200"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90562" y="2447943"/>
            <a:ext cx="8543925" cy="4557863"/>
          </a:xfrm>
        </p:spPr>
        <p:txBody>
          <a:bodyPr>
            <a:noAutofit/>
          </a:bodyPr>
          <a:lstStyle/>
          <a:p>
            <a:pPr marL="0" indent="0">
              <a:spcBef>
                <a:spcPts val="600"/>
              </a:spcBef>
              <a:buNone/>
            </a:pPr>
            <a:r>
              <a:rPr lang="en-US" sz="2000" b="1" i="0" dirty="0">
                <a:solidFill>
                  <a:srgbClr val="000000"/>
                </a:solidFill>
                <a:effectLst/>
                <a:latin typeface="+mj-lt"/>
              </a:rPr>
              <a:t>Gentilin CLINIC DECO 1D </a:t>
            </a:r>
          </a:p>
          <a:p>
            <a:pPr>
              <a:spcBef>
                <a:spcPts val="600"/>
              </a:spcBef>
              <a:spcAft>
                <a:spcPts val="600"/>
              </a:spcAft>
            </a:pPr>
            <a:r>
              <a:rPr lang="en-US" sz="1600" i="0" dirty="0">
                <a:effectLst/>
                <a:latin typeface="+mj-lt"/>
              </a:rPr>
              <a:t>230V - 50Hz, manual stop</a:t>
            </a:r>
            <a:endParaRPr lang="en-US" sz="1600" noProof="0" dirty="0">
              <a:latin typeface="+mj-lt"/>
            </a:endParaRPr>
          </a:p>
          <a:p>
            <a:pPr>
              <a:spcBef>
                <a:spcPts val="600"/>
              </a:spcBef>
              <a:spcAft>
                <a:spcPts val="1800"/>
              </a:spcAft>
            </a:pPr>
            <a:r>
              <a:rPr lang="en-US" sz="1600" i="0" dirty="0">
                <a:effectLst/>
                <a:latin typeface="+mj-lt"/>
              </a:rPr>
              <a:t>Generic manual disinfection of objects and surfaces</a:t>
            </a:r>
            <a:endParaRPr lang="en-US" sz="1600" dirty="0">
              <a:latin typeface="+mj-lt"/>
            </a:endParaRPr>
          </a:p>
          <a:p>
            <a:pPr marL="0" indent="0">
              <a:spcBef>
                <a:spcPts val="600"/>
              </a:spcBef>
              <a:buNone/>
            </a:pPr>
            <a:r>
              <a:rPr lang="en-US" sz="2000" b="1" dirty="0">
                <a:solidFill>
                  <a:srgbClr val="000000"/>
                </a:solidFill>
                <a:latin typeface="+mj-lt"/>
              </a:rPr>
              <a:t>Gentilin CLINIC DECO 2</a:t>
            </a:r>
          </a:p>
          <a:p>
            <a:pPr algn="l" fontAlgn="base">
              <a:spcBef>
                <a:spcPts val="600"/>
              </a:spcBef>
              <a:spcAft>
                <a:spcPts val="600"/>
              </a:spcAft>
            </a:pPr>
            <a:r>
              <a:rPr lang="en-US" sz="1600" dirty="0">
                <a:latin typeface="+mj-lt"/>
              </a:rPr>
              <a:t>230V - 50Hz, automatic stop</a:t>
            </a:r>
          </a:p>
          <a:p>
            <a:pPr algn="l" fontAlgn="base">
              <a:spcBef>
                <a:spcPts val="600"/>
              </a:spcBef>
              <a:spcAft>
                <a:spcPts val="1800"/>
              </a:spcAft>
            </a:pPr>
            <a:r>
              <a:rPr lang="en-US" sz="1600" dirty="0">
                <a:latin typeface="+mj-lt"/>
              </a:rPr>
              <a:t>Disinfection of vehicles, up to 40 m</a:t>
            </a:r>
            <a:r>
              <a:rPr lang="en-US" sz="1600" baseline="30000" dirty="0">
                <a:latin typeface="+mj-lt"/>
              </a:rPr>
              <a:t>3</a:t>
            </a:r>
            <a:r>
              <a:rPr lang="en-US" sz="1600" dirty="0">
                <a:latin typeface="+mj-lt"/>
              </a:rPr>
              <a:t> application volume</a:t>
            </a:r>
          </a:p>
          <a:p>
            <a:pPr marL="0" indent="0">
              <a:lnSpc>
                <a:spcPct val="100000"/>
              </a:lnSpc>
              <a:spcBef>
                <a:spcPts val="0"/>
              </a:spcBef>
              <a:spcAft>
                <a:spcPts val="600"/>
              </a:spcAft>
              <a:buNone/>
            </a:pPr>
            <a:r>
              <a:rPr lang="en-US" sz="2000" b="1" dirty="0">
                <a:solidFill>
                  <a:srgbClr val="000000"/>
                </a:solidFill>
                <a:latin typeface="+mj-lt"/>
              </a:rPr>
              <a:t>Gentilin CLINIC DECO 3</a:t>
            </a:r>
          </a:p>
          <a:p>
            <a:pPr>
              <a:lnSpc>
                <a:spcPct val="100000"/>
              </a:lnSpc>
              <a:spcBef>
                <a:spcPts val="600"/>
              </a:spcBef>
              <a:spcAft>
                <a:spcPts val="600"/>
              </a:spcAft>
            </a:pPr>
            <a:r>
              <a:rPr lang="de-AT" sz="1600" dirty="0">
                <a:latin typeface="+mj-lt"/>
              </a:rPr>
              <a:t>230V - 50Hz</a:t>
            </a:r>
            <a:r>
              <a:rPr lang="en-US" sz="1600" dirty="0">
                <a:latin typeface="+mj-lt"/>
              </a:rPr>
              <a:t>, automatic stop</a:t>
            </a:r>
          </a:p>
          <a:p>
            <a:pPr>
              <a:lnSpc>
                <a:spcPct val="100000"/>
              </a:lnSpc>
              <a:spcBef>
                <a:spcPts val="600"/>
              </a:spcBef>
              <a:spcAft>
                <a:spcPts val="600"/>
              </a:spcAft>
            </a:pPr>
            <a:r>
              <a:rPr lang="en-US" sz="1600" dirty="0">
                <a:latin typeface="+mj-lt"/>
              </a:rPr>
              <a:t>Disinfection of spaces, up to 400 m</a:t>
            </a:r>
            <a:r>
              <a:rPr lang="en-US" sz="1600" baseline="30000" dirty="0">
                <a:latin typeface="+mj-lt"/>
              </a:rPr>
              <a:t>3</a:t>
            </a:r>
            <a:r>
              <a:rPr lang="en-US" sz="1600" dirty="0">
                <a:latin typeface="+mj-lt"/>
              </a:rPr>
              <a:t> application volume</a:t>
            </a:r>
          </a:p>
          <a:p>
            <a:pPr>
              <a:lnSpc>
                <a:spcPct val="100000"/>
              </a:lnSpc>
              <a:spcBef>
                <a:spcPts val="300"/>
              </a:spcBef>
            </a:pPr>
            <a:endParaRPr lang="en-US" sz="1600" dirty="0">
              <a:latin typeface="+mj-lt"/>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AutoShape 3">
            <a:extLst>
              <a:ext uri="{FF2B5EF4-FFF2-40B4-BE49-F238E27FC236}">
                <a16:creationId xmlns:a16="http://schemas.microsoft.com/office/drawing/2014/main" id="{0A43A851-4D12-4E3E-BDD5-F8B23F54FE72}"/>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1" name="AutoShape 5">
            <a:extLst>
              <a:ext uri="{FF2B5EF4-FFF2-40B4-BE49-F238E27FC236}">
                <a16:creationId xmlns:a16="http://schemas.microsoft.com/office/drawing/2014/main" id="{AF4845CC-4897-4297-99A7-FEC105139743}"/>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grpSp>
        <p:nvGrpSpPr>
          <p:cNvPr id="7" name="Gruppieren 6">
            <a:extLst>
              <a:ext uri="{FF2B5EF4-FFF2-40B4-BE49-F238E27FC236}">
                <a16:creationId xmlns:a16="http://schemas.microsoft.com/office/drawing/2014/main" id="{212FB797-BD22-4C60-BE97-BE35D06B488A}"/>
              </a:ext>
            </a:extLst>
          </p:cNvPr>
          <p:cNvGrpSpPr/>
          <p:nvPr/>
        </p:nvGrpSpPr>
        <p:grpSpPr>
          <a:xfrm>
            <a:off x="7350153" y="4585633"/>
            <a:ext cx="2228850" cy="1706230"/>
            <a:chOff x="7297523" y="4485020"/>
            <a:chExt cx="2228850" cy="1706230"/>
          </a:xfrm>
        </p:grpSpPr>
        <p:pic>
          <p:nvPicPr>
            <p:cNvPr id="18" name="Grafik 17">
              <a:extLst>
                <a:ext uri="{FF2B5EF4-FFF2-40B4-BE49-F238E27FC236}">
                  <a16:creationId xmlns:a16="http://schemas.microsoft.com/office/drawing/2014/main" id="{0E529A01-3103-4452-9DF4-F8B115321B70}"/>
                </a:ext>
              </a:extLst>
            </p:cNvPr>
            <p:cNvPicPr>
              <a:picLocks noChangeAspect="1"/>
            </p:cNvPicPr>
            <p:nvPr/>
          </p:nvPicPr>
          <p:blipFill>
            <a:blip r:embed="rId3">
              <a:clrChange>
                <a:clrFrom>
                  <a:srgbClr val="EBF7FC"/>
                </a:clrFrom>
                <a:clrTo>
                  <a:srgbClr val="EBF7FC">
                    <a:alpha val="0"/>
                  </a:srgbClr>
                </a:clrTo>
              </a:clrChange>
            </a:blip>
            <a:stretch>
              <a:fillRect/>
            </a:stretch>
          </p:blipFill>
          <p:spPr>
            <a:xfrm>
              <a:off x="7443463" y="4485020"/>
              <a:ext cx="1936971" cy="1526368"/>
            </a:xfrm>
            <a:prstGeom prst="rect">
              <a:avLst/>
            </a:prstGeom>
          </p:spPr>
        </p:pic>
        <p:sp>
          <p:nvSpPr>
            <p:cNvPr id="19" name="Ellipse 18">
              <a:extLst>
                <a:ext uri="{FF2B5EF4-FFF2-40B4-BE49-F238E27FC236}">
                  <a16:creationId xmlns:a16="http://schemas.microsoft.com/office/drawing/2014/main" id="{9C60388D-46C6-4E9B-89B5-D808DFC586D7}"/>
                </a:ext>
              </a:extLst>
            </p:cNvPr>
            <p:cNvSpPr/>
            <p:nvPr/>
          </p:nvSpPr>
          <p:spPr>
            <a:xfrm>
              <a:off x="7297523" y="4513596"/>
              <a:ext cx="2228850" cy="1677654"/>
            </a:xfrm>
            <a:prstGeom prst="ellipse">
              <a:avLst/>
            </a:prstGeom>
            <a:noFill/>
            <a:ln w="19050">
              <a:solidFill>
                <a:srgbClr val="647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 name="Gruppieren 7">
            <a:extLst>
              <a:ext uri="{FF2B5EF4-FFF2-40B4-BE49-F238E27FC236}">
                <a16:creationId xmlns:a16="http://schemas.microsoft.com/office/drawing/2014/main" id="{1DF3036A-2DF9-4CBE-9730-713D9983EA82}"/>
              </a:ext>
            </a:extLst>
          </p:cNvPr>
          <p:cNvGrpSpPr/>
          <p:nvPr/>
        </p:nvGrpSpPr>
        <p:grpSpPr>
          <a:xfrm>
            <a:off x="5839883" y="3434414"/>
            <a:ext cx="2083504" cy="1500224"/>
            <a:chOff x="5933193" y="3013372"/>
            <a:chExt cx="2083504" cy="1500224"/>
          </a:xfrm>
        </p:grpSpPr>
        <p:pic>
          <p:nvPicPr>
            <p:cNvPr id="16" name="Grafik 15">
              <a:extLst>
                <a:ext uri="{FF2B5EF4-FFF2-40B4-BE49-F238E27FC236}">
                  <a16:creationId xmlns:a16="http://schemas.microsoft.com/office/drawing/2014/main" id="{7F94DB25-A2E3-4FDE-905B-D77E3BAA1410}"/>
                </a:ext>
              </a:extLst>
            </p:cNvPr>
            <p:cNvPicPr>
              <a:picLocks noChangeAspect="1"/>
            </p:cNvPicPr>
            <p:nvPr/>
          </p:nvPicPr>
          <p:blipFill>
            <a:blip r:embed="rId4">
              <a:clrChange>
                <a:clrFrom>
                  <a:srgbClr val="EBF7FC"/>
                </a:clrFrom>
                <a:clrTo>
                  <a:srgbClr val="EBF7FC">
                    <a:alpha val="0"/>
                  </a:srgbClr>
                </a:clrTo>
              </a:clrChange>
            </a:blip>
            <a:stretch>
              <a:fillRect/>
            </a:stretch>
          </p:blipFill>
          <p:spPr>
            <a:xfrm>
              <a:off x="6132839" y="3170938"/>
              <a:ext cx="1883858" cy="1132890"/>
            </a:xfrm>
            <a:prstGeom prst="rect">
              <a:avLst/>
            </a:prstGeom>
          </p:spPr>
        </p:pic>
        <p:sp>
          <p:nvSpPr>
            <p:cNvPr id="20" name="Ellipse 19">
              <a:extLst>
                <a:ext uri="{FF2B5EF4-FFF2-40B4-BE49-F238E27FC236}">
                  <a16:creationId xmlns:a16="http://schemas.microsoft.com/office/drawing/2014/main" id="{56C01209-C9E1-4667-8427-DDB3DCCFC156}"/>
                </a:ext>
              </a:extLst>
            </p:cNvPr>
            <p:cNvSpPr/>
            <p:nvPr/>
          </p:nvSpPr>
          <p:spPr>
            <a:xfrm>
              <a:off x="5933193" y="3013372"/>
              <a:ext cx="2083504" cy="1500224"/>
            </a:xfrm>
            <a:prstGeom prst="ellipse">
              <a:avLst/>
            </a:prstGeom>
            <a:noFill/>
            <a:ln w="19050">
              <a:solidFill>
                <a:srgbClr val="647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6" name="Gruppieren 5">
            <a:extLst>
              <a:ext uri="{FF2B5EF4-FFF2-40B4-BE49-F238E27FC236}">
                <a16:creationId xmlns:a16="http://schemas.microsoft.com/office/drawing/2014/main" id="{8D2FB14C-270D-4790-A6D6-F6E8630F27A9}"/>
              </a:ext>
            </a:extLst>
          </p:cNvPr>
          <p:cNvGrpSpPr/>
          <p:nvPr/>
        </p:nvGrpSpPr>
        <p:grpSpPr>
          <a:xfrm>
            <a:off x="7117172" y="2223808"/>
            <a:ext cx="2336266" cy="1500224"/>
            <a:chOff x="6981380" y="1563041"/>
            <a:chExt cx="2336266" cy="1500224"/>
          </a:xfrm>
        </p:grpSpPr>
        <p:pic>
          <p:nvPicPr>
            <p:cNvPr id="14" name="Grafik 13">
              <a:extLst>
                <a:ext uri="{FF2B5EF4-FFF2-40B4-BE49-F238E27FC236}">
                  <a16:creationId xmlns:a16="http://schemas.microsoft.com/office/drawing/2014/main" id="{77182902-E5D6-443B-8065-8AD7F282DD34}"/>
                </a:ext>
              </a:extLst>
            </p:cNvPr>
            <p:cNvPicPr>
              <a:picLocks noChangeAspect="1"/>
            </p:cNvPicPr>
            <p:nvPr/>
          </p:nvPicPr>
          <p:blipFill>
            <a:blip r:embed="rId5">
              <a:clrChange>
                <a:clrFrom>
                  <a:srgbClr val="EBF7FC"/>
                </a:clrFrom>
                <a:clrTo>
                  <a:srgbClr val="EBF7FC">
                    <a:alpha val="0"/>
                  </a:srgbClr>
                </a:clrTo>
              </a:clrChange>
            </a:blip>
            <a:stretch>
              <a:fillRect/>
            </a:stretch>
          </p:blipFill>
          <p:spPr>
            <a:xfrm>
              <a:off x="6981380" y="1725731"/>
              <a:ext cx="2336266" cy="1128275"/>
            </a:xfrm>
            <a:prstGeom prst="rect">
              <a:avLst/>
            </a:prstGeom>
          </p:spPr>
        </p:pic>
        <p:sp>
          <p:nvSpPr>
            <p:cNvPr id="21" name="Ellipse 20">
              <a:extLst>
                <a:ext uri="{FF2B5EF4-FFF2-40B4-BE49-F238E27FC236}">
                  <a16:creationId xmlns:a16="http://schemas.microsoft.com/office/drawing/2014/main" id="{3A413C9F-9298-4647-8309-FCF623917FD7}"/>
                </a:ext>
              </a:extLst>
            </p:cNvPr>
            <p:cNvSpPr/>
            <p:nvPr/>
          </p:nvSpPr>
          <p:spPr>
            <a:xfrm>
              <a:off x="7213853" y="1563041"/>
              <a:ext cx="2103793" cy="1500224"/>
            </a:xfrm>
            <a:prstGeom prst="ellipse">
              <a:avLst/>
            </a:prstGeom>
            <a:noFill/>
            <a:ln w="19050">
              <a:solidFill>
                <a:srgbClr val="647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297563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AutoShape 3">
            <a:extLst>
              <a:ext uri="{FF2B5EF4-FFF2-40B4-BE49-F238E27FC236}">
                <a16:creationId xmlns:a16="http://schemas.microsoft.com/office/drawing/2014/main" id="{0A43A851-4D12-4E3E-BDD5-F8B23F54FE72}"/>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1" name="AutoShape 5">
            <a:extLst>
              <a:ext uri="{FF2B5EF4-FFF2-40B4-BE49-F238E27FC236}">
                <a16:creationId xmlns:a16="http://schemas.microsoft.com/office/drawing/2014/main" id="{AF4845CC-4897-4297-99A7-FEC105139743}"/>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sp>
        <p:nvSpPr>
          <p:cNvPr id="16" name="Titel 1">
            <a:extLst>
              <a:ext uri="{FF2B5EF4-FFF2-40B4-BE49-F238E27FC236}">
                <a16:creationId xmlns:a16="http://schemas.microsoft.com/office/drawing/2014/main" id="{90E5D71F-8754-4812-9D80-495695527DB2}"/>
              </a:ext>
            </a:extLst>
          </p:cNvPr>
          <p:cNvSpPr>
            <a:spLocks noGrp="1"/>
          </p:cNvSpPr>
          <p:nvPr>
            <p:ph type="title"/>
          </p:nvPr>
        </p:nvSpPr>
        <p:spPr>
          <a:xfrm>
            <a:off x="681138" y="1464062"/>
            <a:ext cx="8626491" cy="690393"/>
          </a:xfrm>
        </p:spPr>
        <p:txBody>
          <a:bodyPr anchor="t" anchorCtr="0">
            <a:noAutofit/>
          </a:bodyPr>
          <a:lstStyle/>
          <a:p>
            <a:pPr>
              <a:lnSpc>
                <a:spcPct val="100000"/>
              </a:lnSpc>
            </a:pPr>
            <a:r>
              <a:rPr lang="en-GB" sz="3000" b="1" dirty="0"/>
              <a:t>Professional disinfection devices - ULV Fogger</a:t>
            </a:r>
            <a:br>
              <a:rPr lang="en-GB" sz="3000" b="1" noProof="0" dirty="0">
                <a:effectLst/>
                <a:ea typeface="Calibri" panose="020F0502020204030204" pitchFamily="34" charset="0"/>
                <a:cs typeface="Calibri Light" panose="020F0302020204030204" pitchFamily="34" charset="0"/>
              </a:rPr>
            </a:br>
            <a:br>
              <a:rPr lang="en-GB" sz="3000" b="1" noProof="0" dirty="0">
                <a:cs typeface="Calibri Light" panose="020F0302020204030204" pitchFamily="34" charset="0"/>
              </a:rPr>
            </a:br>
            <a:r>
              <a:rPr kumimoji="0" lang="en-GB" sz="32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t>	</a:t>
            </a:r>
            <a:br>
              <a:rPr kumimoji="0" lang="en-GB" sz="32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noProof="0" dirty="0"/>
            </a:br>
            <a:endParaRPr lang="en-GB" sz="3200" noProof="0" dirty="0"/>
          </a:p>
        </p:txBody>
      </p:sp>
      <p:sp>
        <p:nvSpPr>
          <p:cNvPr id="18" name="Inhaltsplatzhalter 2">
            <a:extLst>
              <a:ext uri="{FF2B5EF4-FFF2-40B4-BE49-F238E27FC236}">
                <a16:creationId xmlns:a16="http://schemas.microsoft.com/office/drawing/2014/main" id="{76E340F7-6310-46EA-8726-79A393078B37}"/>
              </a:ext>
            </a:extLst>
          </p:cNvPr>
          <p:cNvSpPr>
            <a:spLocks noGrp="1"/>
          </p:cNvSpPr>
          <p:nvPr>
            <p:ph idx="1"/>
          </p:nvPr>
        </p:nvSpPr>
        <p:spPr>
          <a:xfrm>
            <a:off x="690562" y="2447529"/>
            <a:ext cx="8543925" cy="4557863"/>
          </a:xfrm>
        </p:spPr>
        <p:txBody>
          <a:bodyPr>
            <a:noAutofit/>
          </a:bodyPr>
          <a:lstStyle/>
          <a:p>
            <a:pPr marL="0" indent="0">
              <a:spcBef>
                <a:spcPts val="600"/>
              </a:spcBef>
              <a:spcAft>
                <a:spcPts val="600"/>
              </a:spcAft>
              <a:buNone/>
            </a:pPr>
            <a:r>
              <a:rPr lang="en-US" sz="2000" b="1" dirty="0" err="1">
                <a:solidFill>
                  <a:srgbClr val="000000"/>
                </a:solidFill>
                <a:latin typeface="+mj-lt"/>
              </a:rPr>
              <a:t>Vectorfog</a:t>
            </a:r>
            <a:r>
              <a:rPr lang="en-US" sz="2000" b="1" dirty="0">
                <a:solidFill>
                  <a:srgbClr val="000000"/>
                </a:solidFill>
                <a:latin typeface="+mj-lt"/>
              </a:rPr>
              <a:t> C150+ </a:t>
            </a:r>
          </a:p>
          <a:p>
            <a:pPr>
              <a:spcBef>
                <a:spcPts val="600"/>
              </a:spcBef>
              <a:spcAft>
                <a:spcPts val="600"/>
              </a:spcAft>
            </a:pPr>
            <a:r>
              <a:rPr lang="en-US" sz="1600" dirty="0">
                <a:latin typeface="+mj-lt"/>
              </a:rPr>
              <a:t>220V/110V</a:t>
            </a:r>
          </a:p>
          <a:p>
            <a:pPr>
              <a:spcBef>
                <a:spcPts val="600"/>
              </a:spcBef>
              <a:spcAft>
                <a:spcPts val="600"/>
              </a:spcAft>
            </a:pPr>
            <a:r>
              <a:rPr lang="en-US" sz="1600" dirty="0">
                <a:latin typeface="+mj-lt"/>
              </a:rPr>
              <a:t>Tank volume: 6 litres </a:t>
            </a:r>
          </a:p>
          <a:p>
            <a:pPr>
              <a:spcBef>
                <a:spcPts val="600"/>
              </a:spcBef>
              <a:spcAft>
                <a:spcPts val="1800"/>
              </a:spcAft>
            </a:pPr>
            <a:r>
              <a:rPr lang="en-US" sz="1600" dirty="0">
                <a:latin typeface="+mj-lt"/>
              </a:rPr>
              <a:t>Throughput per hour: up to 60 litres </a:t>
            </a:r>
            <a:endParaRPr lang="en-US" sz="1200" b="1" dirty="0">
              <a:solidFill>
                <a:srgbClr val="000000"/>
              </a:solidFill>
              <a:latin typeface="+mj-lt"/>
            </a:endParaRPr>
          </a:p>
          <a:p>
            <a:pPr marL="0" indent="0">
              <a:spcBef>
                <a:spcPts val="600"/>
              </a:spcBef>
              <a:spcAft>
                <a:spcPts val="600"/>
              </a:spcAft>
              <a:buNone/>
            </a:pPr>
            <a:r>
              <a:rPr lang="en-US" sz="2000" b="1" dirty="0">
                <a:latin typeface="+mj-lt"/>
              </a:rPr>
              <a:t>Vectorfog C 20</a:t>
            </a:r>
          </a:p>
          <a:p>
            <a:pPr>
              <a:spcBef>
                <a:spcPts val="600"/>
              </a:spcBef>
              <a:spcAft>
                <a:spcPts val="600"/>
              </a:spcAft>
            </a:pPr>
            <a:r>
              <a:rPr lang="en-US" sz="1600" dirty="0">
                <a:latin typeface="+mj-lt"/>
              </a:rPr>
              <a:t>220V/110V</a:t>
            </a:r>
          </a:p>
          <a:p>
            <a:pPr>
              <a:spcBef>
                <a:spcPts val="600"/>
              </a:spcBef>
              <a:spcAft>
                <a:spcPts val="600"/>
              </a:spcAft>
            </a:pPr>
            <a:r>
              <a:rPr lang="en-US" sz="1600" dirty="0">
                <a:latin typeface="+mj-lt"/>
              </a:rPr>
              <a:t>Tank volume: 1,5 </a:t>
            </a:r>
            <a:r>
              <a:rPr lang="en-US" sz="1600" dirty="0" err="1">
                <a:latin typeface="+mj-lt"/>
              </a:rPr>
              <a:t>litres</a:t>
            </a:r>
            <a:endParaRPr lang="en-US" sz="1600" dirty="0">
              <a:latin typeface="+mj-lt"/>
            </a:endParaRPr>
          </a:p>
          <a:p>
            <a:pPr>
              <a:spcBef>
                <a:spcPts val="600"/>
              </a:spcBef>
              <a:spcAft>
                <a:spcPts val="600"/>
              </a:spcAft>
            </a:pPr>
            <a:r>
              <a:rPr lang="en-US" sz="1600" dirty="0">
                <a:latin typeface="+mj-lt"/>
              </a:rPr>
              <a:t>Throughput per hour: 15–30 litres</a:t>
            </a:r>
          </a:p>
        </p:txBody>
      </p:sp>
      <p:pic>
        <p:nvPicPr>
          <p:cNvPr id="20" name="Grafik 19">
            <a:extLst>
              <a:ext uri="{FF2B5EF4-FFF2-40B4-BE49-F238E27FC236}">
                <a16:creationId xmlns:a16="http://schemas.microsoft.com/office/drawing/2014/main" id="{A866BB61-BD1E-468E-A2B3-913842E209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36159" y="2198601"/>
            <a:ext cx="2390775" cy="2460797"/>
          </a:xfrm>
          <a:prstGeom prst="rect">
            <a:avLst/>
          </a:prstGeom>
        </p:spPr>
      </p:pic>
      <p:grpSp>
        <p:nvGrpSpPr>
          <p:cNvPr id="10" name="Gruppieren 9">
            <a:extLst>
              <a:ext uri="{FF2B5EF4-FFF2-40B4-BE49-F238E27FC236}">
                <a16:creationId xmlns:a16="http://schemas.microsoft.com/office/drawing/2014/main" id="{60FFEF8E-0B58-4439-A626-F56A5FA329BD}"/>
              </a:ext>
            </a:extLst>
          </p:cNvPr>
          <p:cNvGrpSpPr/>
          <p:nvPr/>
        </p:nvGrpSpPr>
        <p:grpSpPr>
          <a:xfrm>
            <a:off x="6585040" y="4071723"/>
            <a:ext cx="2299607" cy="2129584"/>
            <a:chOff x="6277130" y="4134698"/>
            <a:chExt cx="2299607" cy="2129584"/>
          </a:xfrm>
        </p:grpSpPr>
        <p:pic>
          <p:nvPicPr>
            <p:cNvPr id="7" name="Grafik 6">
              <a:extLst>
                <a:ext uri="{FF2B5EF4-FFF2-40B4-BE49-F238E27FC236}">
                  <a16:creationId xmlns:a16="http://schemas.microsoft.com/office/drawing/2014/main" id="{5F1D5A3F-2BFA-4CDA-8262-01FCE5961AAB}"/>
                </a:ext>
              </a:extLst>
            </p:cNvPr>
            <p:cNvPicPr>
              <a:picLocks noChangeAspect="1"/>
            </p:cNvPicPr>
            <p:nvPr/>
          </p:nvPicPr>
          <p:blipFill>
            <a:blip r:embed="rId4"/>
            <a:stretch>
              <a:fillRect/>
            </a:stretch>
          </p:blipFill>
          <p:spPr>
            <a:xfrm>
              <a:off x="6277130" y="4531300"/>
              <a:ext cx="2299607" cy="1178912"/>
            </a:xfrm>
            <a:prstGeom prst="rect">
              <a:avLst/>
            </a:prstGeom>
          </p:spPr>
        </p:pic>
        <p:sp>
          <p:nvSpPr>
            <p:cNvPr id="8" name="Ellipse 7">
              <a:extLst>
                <a:ext uri="{FF2B5EF4-FFF2-40B4-BE49-F238E27FC236}">
                  <a16:creationId xmlns:a16="http://schemas.microsoft.com/office/drawing/2014/main" id="{85E63570-67D3-49F2-B764-7D3B746A0177}"/>
                </a:ext>
              </a:extLst>
            </p:cNvPr>
            <p:cNvSpPr/>
            <p:nvPr/>
          </p:nvSpPr>
          <p:spPr>
            <a:xfrm>
              <a:off x="6378386" y="4134698"/>
              <a:ext cx="2097095" cy="212958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Tree>
    <p:extLst>
      <p:ext uri="{BB962C8B-B14F-4D97-AF65-F5344CB8AC3E}">
        <p14:creationId xmlns:p14="http://schemas.microsoft.com/office/powerpoint/2010/main" val="378364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543925" cy="690393"/>
          </a:xfrm>
        </p:spPr>
        <p:txBody>
          <a:bodyPr anchor="t" anchorCtr="0">
            <a:noAutofit/>
          </a:bodyPr>
          <a:lstStyle/>
          <a:p>
            <a:pPr>
              <a:lnSpc>
                <a:spcPct val="100000"/>
              </a:lnSpc>
            </a:pPr>
            <a:r>
              <a:rPr lang="en-GB" sz="3000" b="1" noProof="0" dirty="0">
                <a:effectLst/>
                <a:latin typeface="Calibri Light" panose="020F0302020204030204" pitchFamily="34" charset="0"/>
                <a:ea typeface="Calibri" panose="020F0502020204030204" pitchFamily="34" charset="0"/>
                <a:cs typeface="Calibri Light" panose="020F0302020204030204" pitchFamily="34" charset="0"/>
              </a:rPr>
              <a:t>Time estimates </a:t>
            </a:r>
            <a:br>
              <a:rPr lang="en-GB" sz="40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25</a:t>
            </a:fld>
            <a:endParaRPr lang="de-DE"/>
          </a:p>
        </p:txBody>
      </p:sp>
      <p:graphicFrame>
        <p:nvGraphicFramePr>
          <p:cNvPr id="3" name="Tabelle 5">
            <a:extLst>
              <a:ext uri="{FF2B5EF4-FFF2-40B4-BE49-F238E27FC236}">
                <a16:creationId xmlns:a16="http://schemas.microsoft.com/office/drawing/2014/main" id="{12FA1298-AAB7-41EA-BFF8-300072685689}"/>
              </a:ext>
            </a:extLst>
          </p:cNvPr>
          <p:cNvGraphicFramePr>
            <a:graphicFrameLocks noGrp="1"/>
          </p:cNvGraphicFramePr>
          <p:nvPr>
            <p:extLst>
              <p:ext uri="{D42A27DB-BD31-4B8C-83A1-F6EECF244321}">
                <p14:modId xmlns:p14="http://schemas.microsoft.com/office/powerpoint/2010/main" val="3528248804"/>
              </p:ext>
            </p:extLst>
          </p:nvPr>
        </p:nvGraphicFramePr>
        <p:xfrm>
          <a:off x="738170" y="2709053"/>
          <a:ext cx="8347711" cy="2239776"/>
        </p:xfrm>
        <a:graphic>
          <a:graphicData uri="http://schemas.openxmlformats.org/drawingml/2006/table">
            <a:tbl>
              <a:tblPr firstRow="1" bandRow="1">
                <a:tableStyleId>{2D5ABB26-0587-4C30-8999-92F81FD0307C}</a:tableStyleId>
              </a:tblPr>
              <a:tblGrid>
                <a:gridCol w="3728418">
                  <a:extLst>
                    <a:ext uri="{9D8B030D-6E8A-4147-A177-3AD203B41FA5}">
                      <a16:colId xmlns:a16="http://schemas.microsoft.com/office/drawing/2014/main" val="1694039380"/>
                    </a:ext>
                  </a:extLst>
                </a:gridCol>
                <a:gridCol w="3207310">
                  <a:extLst>
                    <a:ext uri="{9D8B030D-6E8A-4147-A177-3AD203B41FA5}">
                      <a16:colId xmlns:a16="http://schemas.microsoft.com/office/drawing/2014/main" val="2296051301"/>
                    </a:ext>
                  </a:extLst>
                </a:gridCol>
                <a:gridCol w="1411983">
                  <a:extLst>
                    <a:ext uri="{9D8B030D-6E8A-4147-A177-3AD203B41FA5}">
                      <a16:colId xmlns:a16="http://schemas.microsoft.com/office/drawing/2014/main" val="2496943963"/>
                    </a:ext>
                  </a:extLst>
                </a:gridCol>
              </a:tblGrid>
              <a:tr h="385449">
                <a:tc>
                  <a:txBody>
                    <a:bodyPr/>
                    <a:lstStyle/>
                    <a:p>
                      <a:pPr>
                        <a:spcBef>
                          <a:spcPts val="1200"/>
                        </a:spcBef>
                        <a:spcAft>
                          <a:spcPts val="1200"/>
                        </a:spcAft>
                      </a:pPr>
                      <a:r>
                        <a:rPr lang="en-GB" sz="1600" b="1" noProof="0" dirty="0">
                          <a:latin typeface="+mj-lt"/>
                        </a:rPr>
                        <a:t>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b="1" noProof="0" dirty="0">
                          <a:latin typeface="+mj-lt"/>
                        </a:rPr>
                        <a:t>Disinfection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b="1" noProof="0" dirty="0">
                          <a:latin typeface="+mj-lt"/>
                        </a:rPr>
                        <a:t>Exposure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854623"/>
                  </a:ext>
                </a:extLst>
              </a:tr>
              <a:tr h="393513">
                <a:tc>
                  <a:txBody>
                    <a:bodyPr/>
                    <a:lstStyle/>
                    <a:p>
                      <a:pPr marL="0" marR="0" lvl="0" indent="0" algn="l" defTabSz="742950" rtl="0" eaLnBrk="1" fontAlgn="auto" latinLnBrk="0" hangingPunct="1">
                        <a:lnSpc>
                          <a:spcPct val="100000"/>
                        </a:lnSpc>
                        <a:spcBef>
                          <a:spcPts val="1200"/>
                        </a:spcBef>
                        <a:spcAft>
                          <a:spcPts val="1200"/>
                        </a:spcAft>
                        <a:buClrTx/>
                        <a:buSzTx/>
                        <a:buFontTx/>
                        <a:buNone/>
                        <a:tabLst/>
                        <a:defRPr/>
                      </a:pPr>
                      <a:r>
                        <a:rPr lang="en-GB" sz="1600" b="0" noProof="0" dirty="0">
                          <a:latin typeface="+mj-lt"/>
                        </a:rPr>
                        <a:t>ViraPROTECT® Plus Hand</a:t>
                      </a:r>
                      <a:endParaRPr lang="en-GB" sz="1600" noProof="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noProof="0" dirty="0">
                          <a:latin typeface="+mj-lt"/>
                        </a:rPr>
                        <a:t>4ml per disinfection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noProof="0" dirty="0">
                          <a:latin typeface="+mj-lt"/>
                        </a:rPr>
                        <a:t>1 minute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6298815"/>
                  </a:ext>
                </a:extLst>
              </a:tr>
              <a:tr h="368487">
                <a:tc>
                  <a:txBody>
                    <a:bodyPr/>
                    <a:lstStyle/>
                    <a:p>
                      <a:pPr>
                        <a:spcBef>
                          <a:spcPts val="1200"/>
                        </a:spcBef>
                        <a:spcAft>
                          <a:spcPts val="1200"/>
                        </a:spcAft>
                      </a:pPr>
                      <a:r>
                        <a:rPr lang="en-GB" sz="1600" b="0" noProof="0" dirty="0">
                          <a:latin typeface="+mj-lt"/>
                        </a:rPr>
                        <a:t>ViraPROTECT® Plus Hand + DesiBox</a:t>
                      </a:r>
                      <a:endParaRPr lang="en-GB" sz="1600" noProof="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noProof="0" dirty="0">
                          <a:latin typeface="+mj-lt"/>
                        </a:rPr>
                        <a:t>1 wipe per disinfection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noProof="0" dirty="0">
                          <a:latin typeface="+mj-lt"/>
                        </a:rPr>
                        <a:t>1 minute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5260994"/>
                  </a:ext>
                </a:extLst>
              </a:tr>
              <a:tr h="370396">
                <a:tc>
                  <a:txBody>
                    <a:bodyPr/>
                    <a:lstStyle/>
                    <a:p>
                      <a:pPr>
                        <a:spcBef>
                          <a:spcPts val="1800"/>
                        </a:spcBef>
                        <a:spcAft>
                          <a:spcPts val="1200"/>
                        </a:spcAft>
                      </a:pPr>
                      <a:r>
                        <a:rPr lang="en-GB" sz="1600" b="0" noProof="0" dirty="0">
                          <a:latin typeface="+mj-lt"/>
                        </a:rPr>
                        <a:t>ViraPROTECT® Plus 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b="0" noProof="0" dirty="0">
                          <a:latin typeface="+mj-lt"/>
                        </a:rPr>
                        <a:t>Depending on surface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b="0" noProof="0" dirty="0">
                          <a:latin typeface="+mj-lt"/>
                        </a:rPr>
                        <a:t>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2939871"/>
                  </a:ext>
                </a:extLst>
              </a:tr>
              <a:tr h="372554">
                <a:tc>
                  <a:txBody>
                    <a:bodyPr/>
                    <a:lstStyle/>
                    <a:p>
                      <a:pPr marL="0" marR="0" lvl="0" indent="0" algn="l" defTabSz="742950" rtl="0" eaLnBrk="1" fontAlgn="auto" latinLnBrk="0" hangingPunct="1">
                        <a:lnSpc>
                          <a:spcPct val="100000"/>
                        </a:lnSpc>
                        <a:spcBef>
                          <a:spcPts val="1200"/>
                        </a:spcBef>
                        <a:spcAft>
                          <a:spcPts val="1200"/>
                        </a:spcAft>
                        <a:buClrTx/>
                        <a:buSzTx/>
                        <a:buFontTx/>
                        <a:buNone/>
                        <a:tabLst/>
                        <a:defRPr/>
                      </a:pPr>
                      <a:r>
                        <a:rPr lang="en-GB" sz="1600" b="0" noProof="0" dirty="0">
                          <a:latin typeface="+mj-lt"/>
                        </a:rPr>
                        <a:t>ViraPROTECT® Plus Surface +  DesiBox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42950" rtl="0" eaLnBrk="1" fontAlgn="auto" latinLnBrk="0" hangingPunct="1">
                        <a:lnSpc>
                          <a:spcPct val="100000"/>
                        </a:lnSpc>
                        <a:spcBef>
                          <a:spcPts val="1200"/>
                        </a:spcBef>
                        <a:spcAft>
                          <a:spcPts val="1200"/>
                        </a:spcAft>
                        <a:buClrTx/>
                        <a:buSzTx/>
                        <a:buFontTx/>
                        <a:buNone/>
                        <a:tabLst/>
                        <a:defRPr/>
                      </a:pPr>
                      <a:r>
                        <a:rPr lang="en-GB" sz="1600" b="0" noProof="0" dirty="0">
                          <a:latin typeface="+mj-lt"/>
                        </a:rPr>
                        <a:t>3m</a:t>
                      </a:r>
                      <a:r>
                        <a:rPr lang="en-GB" sz="1600" b="0" baseline="30000" noProof="0" dirty="0">
                          <a:latin typeface="+mj-lt"/>
                        </a:rPr>
                        <a:t>2</a:t>
                      </a:r>
                      <a:r>
                        <a:rPr lang="en-GB" sz="1600" b="0" noProof="0" dirty="0">
                          <a:latin typeface="+mj-lt"/>
                        </a:rPr>
                        <a:t> per wipe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42950" rtl="0" eaLnBrk="1" fontAlgn="auto" latinLnBrk="0" hangingPunct="1">
                        <a:lnSpc>
                          <a:spcPct val="100000"/>
                        </a:lnSpc>
                        <a:spcBef>
                          <a:spcPts val="1200"/>
                        </a:spcBef>
                        <a:spcAft>
                          <a:spcPts val="1200"/>
                        </a:spcAft>
                        <a:buClrTx/>
                        <a:buSzTx/>
                        <a:buFontTx/>
                        <a:buNone/>
                        <a:tabLst/>
                        <a:defRPr/>
                      </a:pPr>
                      <a:r>
                        <a:rPr lang="en-GB" sz="1600" b="0" noProof="0" dirty="0">
                          <a:latin typeface="+mj-lt"/>
                        </a:rPr>
                        <a:t>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8366485"/>
                  </a:ext>
                </a:extLst>
              </a:tr>
              <a:tr h="349377">
                <a:tc>
                  <a:txBody>
                    <a:bodyPr/>
                    <a:lstStyle/>
                    <a:p>
                      <a:pPr>
                        <a:spcBef>
                          <a:spcPts val="1200"/>
                        </a:spcBef>
                        <a:spcAft>
                          <a:spcPts val="1200"/>
                        </a:spcAft>
                      </a:pPr>
                      <a:r>
                        <a:rPr lang="en-GB" sz="1600" noProof="0" dirty="0">
                          <a:latin typeface="+mj-lt"/>
                        </a:rPr>
                        <a:t>Fog-It</a:t>
                      </a:r>
                      <a:r>
                        <a:rPr lang="en-GB" sz="1600" baseline="30000" noProof="0" dirty="0">
                          <a:latin typeface="+mj-lt"/>
                        </a:rPr>
                        <a:t>TM</a:t>
                      </a:r>
                      <a:r>
                        <a:rPr lang="en-GB" sz="1600" noProof="0" dirty="0">
                          <a:latin typeface="+mj-lt"/>
                        </a:rPr>
                        <a:t> Plus Room and Car Sanitiser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noProof="0" dirty="0">
                          <a:latin typeface="+mj-lt"/>
                        </a:rPr>
                        <a:t>20</a:t>
                      </a:r>
                      <a:r>
                        <a:rPr lang="en-GB" sz="1600" b="0" noProof="0" dirty="0">
                          <a:latin typeface="+mj-lt"/>
                        </a:rPr>
                        <a:t>m</a:t>
                      </a:r>
                      <a:r>
                        <a:rPr lang="en-GB" sz="1600" b="0" baseline="30000" noProof="0" dirty="0">
                          <a:latin typeface="+mj-lt"/>
                        </a:rPr>
                        <a:t>2</a:t>
                      </a:r>
                      <a:r>
                        <a:rPr lang="en-GB" sz="1600" b="0" noProof="0" dirty="0">
                          <a:latin typeface="+mj-lt"/>
                        </a:rPr>
                        <a:t> room: 1 litre per 50m</a:t>
                      </a:r>
                      <a:r>
                        <a:rPr lang="en-GB" sz="1600" b="0" baseline="30000" noProof="0" dirty="0">
                          <a:latin typeface="+mj-lt"/>
                        </a:rPr>
                        <a:t>3</a:t>
                      </a:r>
                      <a:r>
                        <a:rPr lang="en-GB" sz="1600" b="0" noProof="0" dirty="0">
                          <a:latin typeface="+mj-lt"/>
                        </a:rPr>
                        <a:t> </a:t>
                      </a:r>
                      <a:endParaRPr lang="en-GB" sz="1600" noProof="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1200"/>
                        </a:spcBef>
                        <a:spcAft>
                          <a:spcPts val="1200"/>
                        </a:spcAft>
                      </a:pPr>
                      <a:r>
                        <a:rPr lang="en-GB" sz="1600" noProof="0" dirty="0">
                          <a:latin typeface="+mj-lt"/>
                        </a:rPr>
                        <a:t>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545218"/>
                  </a:ext>
                </a:extLst>
              </a:tr>
            </a:tbl>
          </a:graphicData>
        </a:graphic>
      </p:graphicFrame>
    </p:spTree>
    <p:extLst>
      <p:ext uri="{BB962C8B-B14F-4D97-AF65-F5344CB8AC3E}">
        <p14:creationId xmlns:p14="http://schemas.microsoft.com/office/powerpoint/2010/main" val="3060435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543925"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Packing options for towels: ViraPROTECT® Plus </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graphicFrame>
        <p:nvGraphicFramePr>
          <p:cNvPr id="6" name="Tabelle 6">
            <a:extLst>
              <a:ext uri="{FF2B5EF4-FFF2-40B4-BE49-F238E27FC236}">
                <a16:creationId xmlns:a16="http://schemas.microsoft.com/office/drawing/2014/main" id="{C3A8AAE8-4571-4005-BB3D-F12A7ECA31A2}"/>
              </a:ext>
            </a:extLst>
          </p:cNvPr>
          <p:cNvGraphicFramePr>
            <a:graphicFrameLocks noGrp="1"/>
          </p:cNvGraphicFramePr>
          <p:nvPr>
            <p:ph idx="1"/>
            <p:extLst>
              <p:ext uri="{D42A27DB-BD31-4B8C-83A1-F6EECF244321}">
                <p14:modId xmlns:p14="http://schemas.microsoft.com/office/powerpoint/2010/main" val="2920782687"/>
              </p:ext>
            </p:extLst>
          </p:nvPr>
        </p:nvGraphicFramePr>
        <p:xfrm>
          <a:off x="1040808" y="2725440"/>
          <a:ext cx="7626942" cy="2992120"/>
        </p:xfrm>
        <a:graphic>
          <a:graphicData uri="http://schemas.openxmlformats.org/drawingml/2006/table">
            <a:tbl>
              <a:tblPr firstRow="1" bandRow="1">
                <a:tableStyleId>{073A0DAA-6AF3-43AB-8588-CEC1D06C72B9}</a:tableStyleId>
              </a:tblPr>
              <a:tblGrid>
                <a:gridCol w="2542314">
                  <a:extLst>
                    <a:ext uri="{9D8B030D-6E8A-4147-A177-3AD203B41FA5}">
                      <a16:colId xmlns:a16="http://schemas.microsoft.com/office/drawing/2014/main" val="1251452110"/>
                    </a:ext>
                  </a:extLst>
                </a:gridCol>
                <a:gridCol w="2542314">
                  <a:extLst>
                    <a:ext uri="{9D8B030D-6E8A-4147-A177-3AD203B41FA5}">
                      <a16:colId xmlns:a16="http://schemas.microsoft.com/office/drawing/2014/main" val="40349490"/>
                    </a:ext>
                  </a:extLst>
                </a:gridCol>
                <a:gridCol w="2542314">
                  <a:extLst>
                    <a:ext uri="{9D8B030D-6E8A-4147-A177-3AD203B41FA5}">
                      <a16:colId xmlns:a16="http://schemas.microsoft.com/office/drawing/2014/main" val="4259387789"/>
                    </a:ext>
                  </a:extLst>
                </a:gridCol>
              </a:tblGrid>
              <a:tr h="370840">
                <a:tc>
                  <a:txBody>
                    <a:bodyPr/>
                    <a:lstStyle/>
                    <a:p>
                      <a:pPr algn="ctr"/>
                      <a:r>
                        <a:rPr lang="en-GB" sz="2000" b="1" kern="1200" noProof="0" dirty="0">
                          <a:solidFill>
                            <a:schemeClr val="bg1"/>
                          </a:solidFill>
                          <a:latin typeface="Calibri Light" panose="020F0302020204030204" pitchFamily="34" charset="0"/>
                          <a:ea typeface="+mj-ea"/>
                          <a:cs typeface="Calibri Light" panose="020F0302020204030204" pitchFamily="34" charset="0"/>
                        </a:rPr>
                        <a:t>Variant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2000" b="1" kern="1200" noProof="0" dirty="0">
                          <a:solidFill>
                            <a:schemeClr val="bg1"/>
                          </a:solidFill>
                          <a:latin typeface="Calibri Light" panose="020F0302020204030204" pitchFamily="34" charset="0"/>
                          <a:ea typeface="+mj-ea"/>
                          <a:cs typeface="Calibri Light" panose="020F0302020204030204" pitchFamily="34" charset="0"/>
                        </a:rPr>
                        <a:t>Number or wipes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tc>
                  <a:txBody>
                    <a:bodyPr/>
                    <a:lstStyle/>
                    <a:p>
                      <a:pPr algn="ctr"/>
                      <a:r>
                        <a:rPr lang="en-GB" sz="2000" b="1" kern="1200" noProof="0" dirty="0">
                          <a:solidFill>
                            <a:schemeClr val="bg1"/>
                          </a:solidFill>
                          <a:latin typeface="Calibri Light" panose="020F0302020204030204" pitchFamily="34" charset="0"/>
                          <a:ea typeface="+mj-ea"/>
                          <a:cs typeface="Calibri Light" panose="020F0302020204030204" pitchFamily="34" charset="0"/>
                        </a:rPr>
                        <a:t>Specifications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extLst>
                  <a:ext uri="{0D108BD9-81ED-4DB2-BD59-A6C34878D82A}">
                    <a16:rowId xmlns:a16="http://schemas.microsoft.com/office/drawing/2014/main" val="1912204952"/>
                  </a:ext>
                </a:extLst>
              </a:tr>
              <a:tr h="370840">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Sachet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Various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5987481"/>
                  </a:ext>
                </a:extLst>
              </a:tr>
              <a:tr h="370840">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Flow pack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10-100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Various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26520"/>
                  </a:ext>
                </a:extLst>
              </a:tr>
              <a:tr h="370840">
                <a:tc>
                  <a:txBody>
                    <a:bodyPr/>
                    <a:lstStyle/>
                    <a:p>
                      <a:pPr algn="ctr"/>
                      <a:r>
                        <a:rPr lang="en-GB" sz="1600" b="0" kern="1200" noProof="0" dirty="0">
                          <a:solidFill>
                            <a:schemeClr val="tx1"/>
                          </a:solidFill>
                          <a:latin typeface="Calibri Light" panose="020F0302020204030204" pitchFamily="34" charset="0"/>
                          <a:ea typeface="+mn-ea"/>
                          <a:cs typeface="Calibri Light" panose="020F0302020204030204" pitchFamily="34" charset="0"/>
                        </a:rPr>
                        <a:t>Round box version </a:t>
                      </a:r>
                      <a:r>
                        <a:rPr lang="en-GB" sz="1600" b="0" kern="1200" noProof="0" dirty="0">
                          <a:solidFill>
                            <a:schemeClr val="tx1"/>
                          </a:solidFill>
                          <a:latin typeface="Calibri Light" panose="020F0302020204030204" pitchFamily="34" charset="0"/>
                          <a:ea typeface="+mj-ea"/>
                          <a:cs typeface="Calibri Light" panose="020F0302020204030204" pitchFamily="34" charset="0"/>
                        </a:rPr>
                        <a:t>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Hight: 190mm, </a:t>
                      </a:r>
                      <a:r>
                        <a:rPr lang="en-GB" sz="1600" b="0" kern="1200" noProof="0" dirty="0">
                          <a:solidFill>
                            <a:schemeClr val="tx1"/>
                          </a:solidFill>
                          <a:latin typeface="Calibri Light" panose="020F0302020204030204" pitchFamily="34" charset="0"/>
                          <a:ea typeface="+mj-ea"/>
                          <a:cs typeface="Calibri Light" panose="020F0302020204030204" pitchFamily="34" charset="0"/>
                          <a:sym typeface="Symbol" panose="05050102010706020507" pitchFamily="18" charset="2"/>
                        </a:rPr>
                        <a:t> 85mm</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017848"/>
                  </a:ext>
                </a:extLst>
              </a:tr>
              <a:tr h="370840">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Round box version 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Hight: 190mm, </a:t>
                      </a:r>
                      <a:r>
                        <a:rPr lang="en-GB" sz="1600" b="0" kern="1200" noProof="0" dirty="0">
                          <a:solidFill>
                            <a:schemeClr val="tx1"/>
                          </a:solidFill>
                          <a:latin typeface="Calibri Light" panose="020F0302020204030204" pitchFamily="34" charset="0"/>
                          <a:ea typeface="+mj-ea"/>
                          <a:cs typeface="Calibri Light" panose="020F0302020204030204" pitchFamily="34" charset="0"/>
                          <a:sym typeface="Symbol" panose="05050102010706020507" pitchFamily="18" charset="2"/>
                        </a:rPr>
                        <a:t> 110mm</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1746628"/>
                  </a:ext>
                </a:extLst>
              </a:tr>
              <a:tr h="370840">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Round box version S3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8l bucket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244023"/>
                  </a:ext>
                </a:extLst>
              </a:tr>
              <a:tr h="370840">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Round box version S4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10l bucket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56085"/>
                  </a:ext>
                </a:extLst>
              </a:tr>
              <a:tr h="370840">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Round box version 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Calibri Light" panose="020F0302020204030204" pitchFamily="34" charset="0"/>
                          <a:ea typeface="+mj-ea"/>
                          <a:cs typeface="Calibri Light" panose="020F0302020204030204" pitchFamily="34" charset="0"/>
                        </a:rPr>
                        <a:t>Hight: 153mm, </a:t>
                      </a:r>
                      <a:r>
                        <a:rPr lang="en-GB" sz="1600" b="0" kern="1200" noProof="0" dirty="0">
                          <a:solidFill>
                            <a:schemeClr val="tx1"/>
                          </a:solidFill>
                          <a:latin typeface="Calibri Light" panose="020F0302020204030204" pitchFamily="34" charset="0"/>
                          <a:ea typeface="+mj-ea"/>
                          <a:cs typeface="Calibri Light" panose="020F0302020204030204" pitchFamily="34" charset="0"/>
                          <a:sym typeface="Symbol" panose="05050102010706020507" pitchFamily="18" charset="2"/>
                        </a:rPr>
                        <a:t> 85mm</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610223"/>
                  </a:ext>
                </a:extLst>
              </a:tr>
            </a:tbl>
          </a:graphicData>
        </a:graphic>
      </p:graphicFrame>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158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543925"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Packaging examples</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6">
            <a:extLst>
              <a:ext uri="{FF2B5EF4-FFF2-40B4-BE49-F238E27FC236}">
                <a16:creationId xmlns:a16="http://schemas.microsoft.com/office/drawing/2014/main" id="{D9F64FE7-C40F-42D0-AAA3-B24095E1D790}"/>
              </a:ext>
            </a:extLst>
          </p:cNvPr>
          <p:cNvSpPr>
            <a:spLocks noGrp="1"/>
          </p:cNvSpPr>
          <p:nvPr>
            <p:ph idx="1"/>
          </p:nvPr>
        </p:nvSpPr>
        <p:spPr>
          <a:xfrm>
            <a:off x="646201" y="2426226"/>
            <a:ext cx="2168291" cy="278675"/>
          </a:xfrm>
        </p:spPr>
        <p:txBody>
          <a:bodyPr>
            <a:noAutofit/>
          </a:bodyPr>
          <a:lstStyle/>
          <a:p>
            <a:pPr marL="0" indent="0" algn="ctr">
              <a:buNone/>
            </a:pPr>
            <a:r>
              <a:rPr lang="en-GB" sz="2000" b="1" dirty="0">
                <a:latin typeface="+mj-lt"/>
              </a:rPr>
              <a:t>Sachets</a:t>
            </a:r>
          </a:p>
        </p:txBody>
      </p:sp>
      <p:pic>
        <p:nvPicPr>
          <p:cNvPr id="9" name="Grafik 8">
            <a:extLst>
              <a:ext uri="{FF2B5EF4-FFF2-40B4-BE49-F238E27FC236}">
                <a16:creationId xmlns:a16="http://schemas.microsoft.com/office/drawing/2014/main" id="{8CE967CD-EC8A-4430-BF40-95774DD0D215}"/>
              </a:ext>
            </a:extLst>
          </p:cNvPr>
          <p:cNvPicPr>
            <a:picLocks noChangeAspect="1"/>
          </p:cNvPicPr>
          <p:nvPr/>
        </p:nvPicPr>
        <p:blipFill>
          <a:blip r:embed="rId3"/>
          <a:stretch>
            <a:fillRect/>
          </a:stretch>
        </p:blipFill>
        <p:spPr>
          <a:xfrm>
            <a:off x="848056" y="3061107"/>
            <a:ext cx="1840233" cy="1186817"/>
          </a:xfrm>
          <a:prstGeom prst="rect">
            <a:avLst/>
          </a:prstGeom>
        </p:spPr>
      </p:pic>
      <p:sp>
        <p:nvSpPr>
          <p:cNvPr id="10" name="Inhaltsplatzhalter 6">
            <a:extLst>
              <a:ext uri="{FF2B5EF4-FFF2-40B4-BE49-F238E27FC236}">
                <a16:creationId xmlns:a16="http://schemas.microsoft.com/office/drawing/2014/main" id="{81398BB7-3EE8-414E-8E88-4221F6AD4A58}"/>
              </a:ext>
            </a:extLst>
          </p:cNvPr>
          <p:cNvSpPr txBox="1">
            <a:spLocks/>
          </p:cNvSpPr>
          <p:nvPr/>
        </p:nvSpPr>
        <p:spPr>
          <a:xfrm>
            <a:off x="3516491" y="2427663"/>
            <a:ext cx="2171020" cy="278675"/>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latin typeface="+mj-lt"/>
              </a:rPr>
              <a:t>Flow packs</a:t>
            </a:r>
          </a:p>
        </p:txBody>
      </p:sp>
      <p:sp>
        <p:nvSpPr>
          <p:cNvPr id="11" name="Inhaltsplatzhalter 6">
            <a:extLst>
              <a:ext uri="{FF2B5EF4-FFF2-40B4-BE49-F238E27FC236}">
                <a16:creationId xmlns:a16="http://schemas.microsoft.com/office/drawing/2014/main" id="{C632357A-4E9B-42DD-A1B9-C04867A20BAE}"/>
              </a:ext>
            </a:extLst>
          </p:cNvPr>
          <p:cNvSpPr txBox="1">
            <a:spLocks/>
          </p:cNvSpPr>
          <p:nvPr/>
        </p:nvSpPr>
        <p:spPr>
          <a:xfrm>
            <a:off x="6389510" y="2435301"/>
            <a:ext cx="2171020" cy="278675"/>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latin typeface="+mj-lt"/>
              </a:rPr>
              <a:t>Round boxes</a:t>
            </a:r>
          </a:p>
        </p:txBody>
      </p:sp>
      <p:pic>
        <p:nvPicPr>
          <p:cNvPr id="13" name="Grafik 12">
            <a:extLst>
              <a:ext uri="{FF2B5EF4-FFF2-40B4-BE49-F238E27FC236}">
                <a16:creationId xmlns:a16="http://schemas.microsoft.com/office/drawing/2014/main" id="{1572D8F8-5386-4B66-87D6-DEA376CD8B36}"/>
              </a:ext>
            </a:extLst>
          </p:cNvPr>
          <p:cNvPicPr>
            <a:picLocks noChangeAspect="1"/>
          </p:cNvPicPr>
          <p:nvPr/>
        </p:nvPicPr>
        <p:blipFill>
          <a:blip r:embed="rId4"/>
          <a:stretch>
            <a:fillRect/>
          </a:stretch>
        </p:blipFill>
        <p:spPr>
          <a:xfrm>
            <a:off x="1154072" y="4625869"/>
            <a:ext cx="1242743" cy="1585368"/>
          </a:xfrm>
          <a:prstGeom prst="rect">
            <a:avLst/>
          </a:prstGeom>
        </p:spPr>
      </p:pic>
      <p:pic>
        <p:nvPicPr>
          <p:cNvPr id="15" name="Grafik 14">
            <a:extLst>
              <a:ext uri="{FF2B5EF4-FFF2-40B4-BE49-F238E27FC236}">
                <a16:creationId xmlns:a16="http://schemas.microsoft.com/office/drawing/2014/main" id="{62DE9306-8620-400E-9762-457D583D1AC0}"/>
              </a:ext>
            </a:extLst>
          </p:cNvPr>
          <p:cNvPicPr>
            <a:picLocks noChangeAspect="1"/>
          </p:cNvPicPr>
          <p:nvPr/>
        </p:nvPicPr>
        <p:blipFill>
          <a:blip r:embed="rId5"/>
          <a:stretch>
            <a:fillRect/>
          </a:stretch>
        </p:blipFill>
        <p:spPr>
          <a:xfrm>
            <a:off x="6528198" y="2939540"/>
            <a:ext cx="2324685" cy="3251092"/>
          </a:xfrm>
          <a:prstGeom prst="rect">
            <a:avLst/>
          </a:prstGeom>
        </p:spPr>
      </p:pic>
      <p:pic>
        <p:nvPicPr>
          <p:cNvPr id="17" name="Grafik 16">
            <a:extLst>
              <a:ext uri="{FF2B5EF4-FFF2-40B4-BE49-F238E27FC236}">
                <a16:creationId xmlns:a16="http://schemas.microsoft.com/office/drawing/2014/main" id="{8345526F-75E9-48AC-9CC9-8A9105188AD2}"/>
              </a:ext>
            </a:extLst>
          </p:cNvPr>
          <p:cNvPicPr>
            <a:picLocks noChangeAspect="1"/>
          </p:cNvPicPr>
          <p:nvPr/>
        </p:nvPicPr>
        <p:blipFill>
          <a:blip r:embed="rId6"/>
          <a:stretch>
            <a:fillRect/>
          </a:stretch>
        </p:blipFill>
        <p:spPr>
          <a:xfrm>
            <a:off x="4647099" y="2969875"/>
            <a:ext cx="1321900" cy="1454465"/>
          </a:xfrm>
          <a:prstGeom prst="rect">
            <a:avLst/>
          </a:prstGeom>
        </p:spPr>
      </p:pic>
      <p:pic>
        <p:nvPicPr>
          <p:cNvPr id="19" name="Grafik 18">
            <a:extLst>
              <a:ext uri="{FF2B5EF4-FFF2-40B4-BE49-F238E27FC236}">
                <a16:creationId xmlns:a16="http://schemas.microsoft.com/office/drawing/2014/main" id="{74714F2D-5DDD-4F4E-9721-08560117F34F}"/>
              </a:ext>
            </a:extLst>
          </p:cNvPr>
          <p:cNvPicPr>
            <a:picLocks noChangeAspect="1"/>
          </p:cNvPicPr>
          <p:nvPr/>
        </p:nvPicPr>
        <p:blipFill>
          <a:blip r:embed="rId7"/>
          <a:stretch>
            <a:fillRect/>
          </a:stretch>
        </p:blipFill>
        <p:spPr>
          <a:xfrm>
            <a:off x="3422901" y="4791693"/>
            <a:ext cx="2409283" cy="1398939"/>
          </a:xfrm>
          <a:prstGeom prst="rect">
            <a:avLst/>
          </a:prstGeom>
        </p:spPr>
      </p:pic>
      <p:pic>
        <p:nvPicPr>
          <p:cNvPr id="21" name="Grafik 20">
            <a:extLst>
              <a:ext uri="{FF2B5EF4-FFF2-40B4-BE49-F238E27FC236}">
                <a16:creationId xmlns:a16="http://schemas.microsoft.com/office/drawing/2014/main" id="{48B918EA-BBF7-42C8-8913-E7BE66C9D493}"/>
              </a:ext>
            </a:extLst>
          </p:cNvPr>
          <p:cNvPicPr>
            <a:picLocks noChangeAspect="1"/>
          </p:cNvPicPr>
          <p:nvPr/>
        </p:nvPicPr>
        <p:blipFill>
          <a:blip r:embed="rId8"/>
          <a:stretch>
            <a:fillRect/>
          </a:stretch>
        </p:blipFill>
        <p:spPr>
          <a:xfrm>
            <a:off x="3347920" y="2969875"/>
            <a:ext cx="1046934" cy="1454465"/>
          </a:xfrm>
          <a:prstGeom prst="rect">
            <a:avLst/>
          </a:prstGeom>
        </p:spPr>
      </p:pic>
    </p:spTree>
    <p:extLst>
      <p:ext uri="{BB962C8B-B14F-4D97-AF65-F5344CB8AC3E}">
        <p14:creationId xmlns:p14="http://schemas.microsoft.com/office/powerpoint/2010/main" val="1573328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691562"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Packing options for bottles/canisters: ViraPROTECT® Plus </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abelle 6">
            <a:extLst>
              <a:ext uri="{FF2B5EF4-FFF2-40B4-BE49-F238E27FC236}">
                <a16:creationId xmlns:a16="http://schemas.microsoft.com/office/drawing/2014/main" id="{BDD0B94A-54FC-4681-ACBB-6A4851B474C1}"/>
              </a:ext>
            </a:extLst>
          </p:cNvPr>
          <p:cNvGraphicFramePr>
            <a:graphicFrameLocks/>
          </p:cNvGraphicFramePr>
          <p:nvPr>
            <p:extLst>
              <p:ext uri="{D42A27DB-BD31-4B8C-83A1-F6EECF244321}">
                <p14:modId xmlns:p14="http://schemas.microsoft.com/office/powerpoint/2010/main" val="4160311866"/>
              </p:ext>
            </p:extLst>
          </p:nvPr>
        </p:nvGraphicFramePr>
        <p:xfrm>
          <a:off x="821734" y="2695514"/>
          <a:ext cx="8036516" cy="3040067"/>
        </p:xfrm>
        <a:graphic>
          <a:graphicData uri="http://schemas.openxmlformats.org/drawingml/2006/table">
            <a:tbl>
              <a:tblPr firstRow="1" bandRow="1">
                <a:tableStyleId>{073A0DAA-6AF3-43AB-8588-CEC1D06C72B9}</a:tableStyleId>
              </a:tblPr>
              <a:tblGrid>
                <a:gridCol w="1683341">
                  <a:extLst>
                    <a:ext uri="{9D8B030D-6E8A-4147-A177-3AD203B41FA5}">
                      <a16:colId xmlns:a16="http://schemas.microsoft.com/office/drawing/2014/main" val="1251452110"/>
                    </a:ext>
                  </a:extLst>
                </a:gridCol>
                <a:gridCol w="2324100">
                  <a:extLst>
                    <a:ext uri="{9D8B030D-6E8A-4147-A177-3AD203B41FA5}">
                      <a16:colId xmlns:a16="http://schemas.microsoft.com/office/drawing/2014/main" val="40349490"/>
                    </a:ext>
                  </a:extLst>
                </a:gridCol>
                <a:gridCol w="2057400">
                  <a:extLst>
                    <a:ext uri="{9D8B030D-6E8A-4147-A177-3AD203B41FA5}">
                      <a16:colId xmlns:a16="http://schemas.microsoft.com/office/drawing/2014/main" val="3698319715"/>
                    </a:ext>
                  </a:extLst>
                </a:gridCol>
                <a:gridCol w="1971675">
                  <a:extLst>
                    <a:ext uri="{9D8B030D-6E8A-4147-A177-3AD203B41FA5}">
                      <a16:colId xmlns:a16="http://schemas.microsoft.com/office/drawing/2014/main" val="3107463421"/>
                    </a:ext>
                  </a:extLst>
                </a:gridCol>
              </a:tblGrid>
              <a:tr h="444187">
                <a:tc>
                  <a:txBody>
                    <a:bodyPr/>
                    <a:lstStyle/>
                    <a:p>
                      <a:pPr algn="ctr"/>
                      <a:r>
                        <a:rPr lang="en-GB" sz="2000" b="1" kern="1200" noProof="0" dirty="0">
                          <a:solidFill>
                            <a:schemeClr val="bg1"/>
                          </a:solidFill>
                          <a:latin typeface="Calibri Light" panose="020F0302020204030204" pitchFamily="34" charset="0"/>
                          <a:ea typeface="+mj-ea"/>
                          <a:cs typeface="Calibri Light" panose="020F0302020204030204" pitchFamily="34" charset="0"/>
                        </a:rPr>
                        <a:t>Unit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2000" b="1" kern="1200" noProof="0" dirty="0">
                          <a:solidFill>
                            <a:schemeClr val="bg1"/>
                          </a:solidFill>
                          <a:latin typeface="Calibri Light" panose="020F0302020204030204" pitchFamily="34" charset="0"/>
                          <a:ea typeface="+mj-ea"/>
                          <a:cs typeface="Calibri Light" panose="020F0302020204030204" pitchFamily="34" charset="0"/>
                        </a:rPr>
                        <a:t>Packaging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2000" b="1" kern="1200" noProof="0" dirty="0">
                          <a:solidFill>
                            <a:schemeClr val="bg1"/>
                          </a:solidFill>
                          <a:latin typeface="Calibri Light" panose="020F0302020204030204" pitchFamily="34" charset="0"/>
                          <a:ea typeface="+mj-ea"/>
                          <a:cs typeface="Calibri Light" panose="020F0302020204030204" pitchFamily="34" charset="0"/>
                        </a:rPr>
                        <a:t>Units per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2000" b="1" kern="1200" noProof="0" dirty="0">
                          <a:solidFill>
                            <a:schemeClr val="bg1"/>
                          </a:solidFill>
                          <a:latin typeface="Calibri Light" panose="020F0302020204030204" pitchFamily="34" charset="0"/>
                          <a:ea typeface="+mj-ea"/>
                          <a:cs typeface="Calibri Light" panose="020F0302020204030204" pitchFamily="34" charset="0"/>
                        </a:rPr>
                        <a:t>Packs per pallet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extLst>
                  <a:ext uri="{0D108BD9-81ED-4DB2-BD59-A6C34878D82A}">
                    <a16:rowId xmlns:a16="http://schemas.microsoft.com/office/drawing/2014/main" val="1912204952"/>
                  </a:ext>
                </a:extLst>
              </a:tr>
              <a:tr h="370840">
                <a:tc>
                  <a:txBody>
                    <a:bodyPr/>
                    <a:lstStyle/>
                    <a:p>
                      <a:pPr algn="ctr"/>
                      <a:r>
                        <a:rPr lang="en-GB" sz="1600" kern="1200" dirty="0">
                          <a:solidFill>
                            <a:schemeClr val="dk1"/>
                          </a:solidFill>
                          <a:effectLst/>
                          <a:latin typeface="+mj-lt"/>
                          <a:ea typeface="+mn-ea"/>
                          <a:cs typeface="+mn-cs"/>
                        </a:rPr>
                        <a:t>30 ml </a:t>
                      </a:r>
                      <a:endParaRPr lang="en-GB" sz="1600" b="0" kern="1200" noProof="0" dirty="0">
                        <a:solidFill>
                          <a:schemeClr val="tx1"/>
                        </a:solidFill>
                        <a:latin typeface="+mj-lt"/>
                        <a:ea typeface="+mj-ea"/>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kern="1200" dirty="0">
                          <a:solidFill>
                            <a:schemeClr val="dk1"/>
                          </a:solidFill>
                          <a:effectLst/>
                          <a:latin typeface="+mj-lt"/>
                          <a:ea typeface="+mn-ea"/>
                          <a:cs typeface="+mn-cs"/>
                        </a:rPr>
                        <a:t>bottle</a:t>
                      </a:r>
                      <a:endParaRPr lang="en-GB" sz="1600" b="0" kern="1200" noProof="0" dirty="0">
                        <a:solidFill>
                          <a:schemeClr val="tx1"/>
                        </a:solidFill>
                        <a:latin typeface="+mj-lt"/>
                        <a:ea typeface="+mj-ea"/>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noProof="0" dirty="0" err="1">
                          <a:solidFill>
                            <a:schemeClr val="tx1"/>
                          </a:solidFill>
                          <a:latin typeface="+mj-lt"/>
                          <a:ea typeface="+mn-ea"/>
                          <a:cs typeface="Calibri Light" panose="020F0302020204030204" pitchFamily="34" charset="0"/>
                        </a:rPr>
                        <a:t>n.a.</a:t>
                      </a:r>
                      <a:endParaRPr lang="en-GB" sz="1600" b="0" kern="1200" noProof="0" dirty="0">
                        <a:solidFill>
                          <a:schemeClr val="tx1"/>
                        </a:solidFill>
                        <a:latin typeface="+mj-lt"/>
                        <a:ea typeface="+mn-ea"/>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noProof="0" dirty="0" err="1">
                          <a:solidFill>
                            <a:schemeClr val="tx1"/>
                          </a:solidFill>
                          <a:latin typeface="+mj-lt"/>
                          <a:ea typeface="+mn-ea"/>
                          <a:cs typeface="Calibri Light" panose="020F0302020204030204" pitchFamily="34" charset="0"/>
                        </a:rPr>
                        <a:t>n.a.</a:t>
                      </a:r>
                      <a:endParaRPr lang="en-GB" sz="1600" b="0" kern="1200" noProof="0" dirty="0">
                        <a:solidFill>
                          <a:schemeClr val="tx1"/>
                        </a:solidFill>
                        <a:latin typeface="+mj-lt"/>
                        <a:ea typeface="+mn-ea"/>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5987481"/>
                  </a:ext>
                </a:extLst>
              </a:tr>
              <a:tr h="370840">
                <a:tc>
                  <a:txBody>
                    <a:bodyPr/>
                    <a:lstStyle/>
                    <a:p>
                      <a:pPr algn="ctr"/>
                      <a:r>
                        <a:rPr lang="en-GB" sz="1600" kern="1200" dirty="0">
                          <a:solidFill>
                            <a:schemeClr val="dk1"/>
                          </a:solidFill>
                          <a:effectLst/>
                          <a:latin typeface="+mj-lt"/>
                          <a:ea typeface="+mn-ea"/>
                          <a:cs typeface="+mn-cs"/>
                        </a:rPr>
                        <a:t>50 ml</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dirty="0">
                          <a:solidFill>
                            <a:schemeClr val="dk1"/>
                          </a:solidFill>
                          <a:effectLst/>
                          <a:latin typeface="+mj-lt"/>
                          <a:ea typeface="+mn-ea"/>
                          <a:cs typeface="+mn-cs"/>
                        </a:rPr>
                        <a:t>bottle </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err="1">
                          <a:solidFill>
                            <a:schemeClr val="tx1"/>
                          </a:solidFill>
                          <a:latin typeface="+mj-lt"/>
                          <a:ea typeface="+mj-ea"/>
                          <a:cs typeface="Calibri Light" panose="020F0302020204030204" pitchFamily="34" charset="0"/>
                        </a:rPr>
                        <a:t>n.a.</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noProof="0" dirty="0" err="1">
                          <a:solidFill>
                            <a:schemeClr val="tx1"/>
                          </a:solidFill>
                          <a:latin typeface="+mj-lt"/>
                          <a:ea typeface="+mn-ea"/>
                          <a:cs typeface="Calibri Light" panose="020F0302020204030204" pitchFamily="34" charset="0"/>
                        </a:rPr>
                        <a:t>n.a.</a:t>
                      </a:r>
                      <a:endParaRPr lang="en-GB" sz="1600" b="0" kern="1200" noProof="0" dirty="0">
                        <a:solidFill>
                          <a:schemeClr val="tx1"/>
                        </a:solidFill>
                        <a:latin typeface="+mj-lt"/>
                        <a:ea typeface="+mn-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26520"/>
                  </a:ext>
                </a:extLst>
              </a:tr>
              <a:tr h="370840">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j-lt"/>
                          <a:ea typeface="+mn-ea"/>
                          <a:cs typeface="+mn-cs"/>
                        </a:rPr>
                        <a:t>100 ml</a:t>
                      </a:r>
                      <a:endParaRPr lang="en-GB" sz="1600" kern="1200" noProof="0" dirty="0">
                        <a:solidFill>
                          <a:schemeClr val="dk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j-lt"/>
                          <a:ea typeface="+mn-ea"/>
                          <a:cs typeface="+mn-cs"/>
                        </a:rPr>
                        <a:t>bottle </a:t>
                      </a:r>
                      <a:endParaRPr lang="en-GB" sz="1600" b="0" kern="1200" noProof="0">
                        <a:solidFill>
                          <a:schemeClr val="tx1"/>
                        </a:solidFill>
                        <a:latin typeface="+mj-lt"/>
                        <a:ea typeface="+mn-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noProof="0" dirty="0">
                          <a:solidFill>
                            <a:schemeClr val="tx1"/>
                          </a:solidFill>
                          <a:latin typeface="+mj-lt"/>
                          <a:ea typeface="+mn-ea"/>
                          <a:cs typeface="Calibri Light" panose="020F030202020403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noProof="0" dirty="0">
                          <a:solidFill>
                            <a:schemeClr val="tx1"/>
                          </a:solidFill>
                          <a:latin typeface="+mj-lt"/>
                          <a:ea typeface="+mn-ea"/>
                          <a:cs typeface="Calibri Light" panose="020F0302020204030204" pitchFamily="34"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2802176"/>
                  </a:ext>
                </a:extLst>
              </a:tr>
              <a:tr h="370840">
                <a:tc>
                  <a:txBody>
                    <a:bodyPr/>
                    <a:lstStyle/>
                    <a:p>
                      <a:pPr algn="ctr"/>
                      <a:r>
                        <a:rPr lang="en-GB" sz="1600" kern="1200" dirty="0">
                          <a:solidFill>
                            <a:schemeClr val="dk1"/>
                          </a:solidFill>
                          <a:effectLst/>
                          <a:latin typeface="+mj-lt"/>
                          <a:ea typeface="+mn-ea"/>
                          <a:cs typeface="+mn-cs"/>
                        </a:rPr>
                        <a:t>500 ml </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kern="1200" noProof="0" dirty="0">
                          <a:solidFill>
                            <a:schemeClr val="dk1"/>
                          </a:solidFill>
                          <a:effectLst/>
                          <a:latin typeface="+mj-lt"/>
                          <a:ea typeface="+mn-ea"/>
                          <a:cs typeface="+mn-cs"/>
                        </a:rPr>
                        <a:t>Eurodispender</a:t>
                      </a:r>
                      <a:r>
                        <a:rPr lang="en-GB" sz="1600" kern="1200" dirty="0">
                          <a:solidFill>
                            <a:schemeClr val="dk1"/>
                          </a:solidFill>
                          <a:effectLst/>
                          <a:latin typeface="+mj-lt"/>
                          <a:ea typeface="+mn-ea"/>
                          <a:cs typeface="+mn-cs"/>
                        </a:rPr>
                        <a:t> </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4</a:t>
                      </a:r>
                      <a:r>
                        <a:rPr lang="en-GB" sz="1600" b="0" kern="1200" noProof="0">
                          <a:solidFill>
                            <a:schemeClr val="tx1"/>
                          </a:solidFill>
                          <a:latin typeface="+mj-lt"/>
                          <a:ea typeface="+mj-ea"/>
                          <a:cs typeface="Calibri Light" panose="020F0302020204030204" pitchFamily="34" charset="0"/>
                        </a:rPr>
                        <a:t>8</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017848"/>
                  </a:ext>
                </a:extLst>
              </a:tr>
              <a:tr h="370840">
                <a:tc>
                  <a:txBody>
                    <a:bodyPr/>
                    <a:lstStyle/>
                    <a:p>
                      <a:pPr algn="ctr"/>
                      <a:r>
                        <a:rPr lang="en-GB" sz="1600" kern="1200" dirty="0">
                          <a:solidFill>
                            <a:schemeClr val="dk1"/>
                          </a:solidFill>
                          <a:effectLst/>
                          <a:latin typeface="+mj-lt"/>
                          <a:ea typeface="+mn-ea"/>
                          <a:cs typeface="+mn-cs"/>
                        </a:rPr>
                        <a:t>1 litre</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dk1"/>
                          </a:solidFill>
                          <a:effectLst/>
                          <a:latin typeface="+mj-lt"/>
                          <a:ea typeface="+mn-ea"/>
                          <a:cs typeface="+mn-cs"/>
                        </a:rPr>
                        <a:t>bottle</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502161"/>
                  </a:ext>
                </a:extLst>
              </a:tr>
              <a:tr h="370840">
                <a:tc>
                  <a:txBody>
                    <a:bodyPr/>
                    <a:lstStyle/>
                    <a:p>
                      <a:pPr algn="ctr"/>
                      <a:r>
                        <a:rPr lang="en-GB" sz="1600" kern="1200" dirty="0">
                          <a:solidFill>
                            <a:schemeClr val="dk1"/>
                          </a:solidFill>
                          <a:effectLst/>
                          <a:latin typeface="+mj-lt"/>
                          <a:ea typeface="+mn-ea"/>
                          <a:cs typeface="+mn-cs"/>
                        </a:rPr>
                        <a:t>5 litres </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kern="1200" dirty="0">
                          <a:solidFill>
                            <a:schemeClr val="dk1"/>
                          </a:solidFill>
                          <a:effectLst/>
                          <a:latin typeface="+mj-lt"/>
                          <a:ea typeface="+mn-ea"/>
                          <a:cs typeface="+mn-cs"/>
                        </a:rPr>
                        <a:t>canister</a:t>
                      </a:r>
                      <a:endParaRPr lang="en-GB" sz="1600" b="0" kern="1200" noProof="0" dirty="0">
                        <a:solidFill>
                          <a:schemeClr val="tx1"/>
                        </a:solidFill>
                        <a:latin typeface="+mj-lt"/>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354235"/>
                  </a:ext>
                </a:extLst>
              </a:tr>
              <a:tr h="370840">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latin typeface="+mj-lt"/>
                          <a:ea typeface="+mn-ea"/>
                          <a:cs typeface="+mn-cs"/>
                        </a:rPr>
                        <a:t>20 litres </a:t>
                      </a:r>
                      <a:endParaRPr lang="en-GB" sz="1600" b="0" kern="1200" noProof="0" dirty="0">
                        <a:solidFill>
                          <a:schemeClr val="tx1"/>
                        </a:solidFill>
                        <a:latin typeface="+mj-lt"/>
                        <a:ea typeface="+mn-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canister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noProof="0" dirty="0">
                          <a:solidFill>
                            <a:schemeClr val="tx1"/>
                          </a:solidFill>
                          <a:latin typeface="+mj-lt"/>
                          <a:ea typeface="+mj-ea"/>
                          <a:cs typeface="Calibri Light" panose="020F030202020403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931828"/>
                  </a:ext>
                </a:extLst>
              </a:tr>
            </a:tbl>
          </a:graphicData>
        </a:graphic>
      </p:graphicFrame>
    </p:spTree>
    <p:extLst>
      <p:ext uri="{BB962C8B-B14F-4D97-AF65-F5344CB8AC3E}">
        <p14:creationId xmlns:p14="http://schemas.microsoft.com/office/powerpoint/2010/main" val="829013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69478"/>
            <a:ext cx="8543925"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Packaging examples*</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Inhaltsplatzhalter 6">
            <a:extLst>
              <a:ext uri="{FF2B5EF4-FFF2-40B4-BE49-F238E27FC236}">
                <a16:creationId xmlns:a16="http://schemas.microsoft.com/office/drawing/2014/main" id="{D9F64FE7-C40F-42D0-AAA3-B24095E1D790}"/>
              </a:ext>
            </a:extLst>
          </p:cNvPr>
          <p:cNvSpPr>
            <a:spLocks noGrp="1"/>
          </p:cNvSpPr>
          <p:nvPr>
            <p:ph idx="1"/>
          </p:nvPr>
        </p:nvSpPr>
        <p:spPr>
          <a:xfrm>
            <a:off x="1363548" y="2432418"/>
            <a:ext cx="2168291" cy="278675"/>
          </a:xfrm>
        </p:spPr>
        <p:txBody>
          <a:bodyPr>
            <a:noAutofit/>
          </a:bodyPr>
          <a:lstStyle/>
          <a:p>
            <a:pPr marL="0" indent="0" algn="ctr">
              <a:buNone/>
            </a:pPr>
            <a:r>
              <a:rPr lang="en-GB" sz="2000" b="1" dirty="0">
                <a:latin typeface="+mj-lt"/>
              </a:rPr>
              <a:t>Bottles </a:t>
            </a:r>
          </a:p>
        </p:txBody>
      </p:sp>
      <p:sp>
        <p:nvSpPr>
          <p:cNvPr id="10" name="Inhaltsplatzhalter 6">
            <a:extLst>
              <a:ext uri="{FF2B5EF4-FFF2-40B4-BE49-F238E27FC236}">
                <a16:creationId xmlns:a16="http://schemas.microsoft.com/office/drawing/2014/main" id="{81398BB7-3EE8-414E-8E88-4221F6AD4A58}"/>
              </a:ext>
            </a:extLst>
          </p:cNvPr>
          <p:cNvSpPr txBox="1">
            <a:spLocks/>
          </p:cNvSpPr>
          <p:nvPr/>
        </p:nvSpPr>
        <p:spPr>
          <a:xfrm>
            <a:off x="4140205" y="2425118"/>
            <a:ext cx="2171020" cy="278675"/>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latin typeface="+mj-lt"/>
              </a:rPr>
              <a:t>Eurodispender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000" b="1" dirty="0">
              <a:latin typeface="+mj-lt"/>
            </a:endParaRPr>
          </a:p>
        </p:txBody>
      </p:sp>
      <p:sp>
        <p:nvSpPr>
          <p:cNvPr id="11" name="Inhaltsplatzhalter 6">
            <a:extLst>
              <a:ext uri="{FF2B5EF4-FFF2-40B4-BE49-F238E27FC236}">
                <a16:creationId xmlns:a16="http://schemas.microsoft.com/office/drawing/2014/main" id="{C632357A-4E9B-42DD-A1B9-C04867A20BAE}"/>
              </a:ext>
            </a:extLst>
          </p:cNvPr>
          <p:cNvSpPr txBox="1">
            <a:spLocks/>
          </p:cNvSpPr>
          <p:nvPr/>
        </p:nvSpPr>
        <p:spPr>
          <a:xfrm>
            <a:off x="6496730" y="2422248"/>
            <a:ext cx="2171020" cy="278675"/>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latin typeface="+mj-lt"/>
              </a:rPr>
              <a:t>Canisters</a:t>
            </a:r>
          </a:p>
        </p:txBody>
      </p:sp>
      <p:grpSp>
        <p:nvGrpSpPr>
          <p:cNvPr id="9" name="Gruppieren 8">
            <a:extLst>
              <a:ext uri="{FF2B5EF4-FFF2-40B4-BE49-F238E27FC236}">
                <a16:creationId xmlns:a16="http://schemas.microsoft.com/office/drawing/2014/main" id="{3818F7F6-B073-4FCB-9C89-94D837B6B1EB}"/>
              </a:ext>
            </a:extLst>
          </p:cNvPr>
          <p:cNvGrpSpPr/>
          <p:nvPr/>
        </p:nvGrpSpPr>
        <p:grpSpPr>
          <a:xfrm>
            <a:off x="2538355" y="2952104"/>
            <a:ext cx="993484" cy="1519926"/>
            <a:chOff x="2457525" y="2735658"/>
            <a:chExt cx="876075" cy="1438738"/>
          </a:xfrm>
          <a:solidFill>
            <a:schemeClr val="tx1">
              <a:lumMod val="75000"/>
              <a:lumOff val="25000"/>
            </a:schemeClr>
          </a:solidFill>
        </p:grpSpPr>
        <p:sp>
          <p:nvSpPr>
            <p:cNvPr id="3" name="Rechteck 2">
              <a:extLst>
                <a:ext uri="{FF2B5EF4-FFF2-40B4-BE49-F238E27FC236}">
                  <a16:creationId xmlns:a16="http://schemas.microsoft.com/office/drawing/2014/main" id="{07DB6645-1000-4A40-BEAD-AC47FA646C49}"/>
                </a:ext>
              </a:extLst>
            </p:cNvPr>
            <p:cNvSpPr/>
            <p:nvPr/>
          </p:nvSpPr>
          <p:spPr>
            <a:xfrm>
              <a:off x="2457525" y="2735658"/>
              <a:ext cx="876075" cy="1438738"/>
            </a:xfrm>
            <a:prstGeom prst="rect">
              <a:avLst/>
            </a:prstGeom>
            <a:grpFill/>
            <a:ln>
              <a:solidFill>
                <a:srgbClr val="647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6" name="Grafik 15">
              <a:extLst>
                <a:ext uri="{FF2B5EF4-FFF2-40B4-BE49-F238E27FC236}">
                  <a16:creationId xmlns:a16="http://schemas.microsoft.com/office/drawing/2014/main" id="{497E4669-822D-4DA3-ADDB-D319870ED9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35677" y="2784948"/>
              <a:ext cx="666750" cy="1276350"/>
            </a:xfrm>
            <a:prstGeom prst="rect">
              <a:avLst/>
            </a:prstGeom>
            <a:grpFill/>
          </p:spPr>
        </p:pic>
      </p:grpSp>
      <p:pic>
        <p:nvPicPr>
          <p:cNvPr id="15" name="Grafik 14">
            <a:extLst>
              <a:ext uri="{FF2B5EF4-FFF2-40B4-BE49-F238E27FC236}">
                <a16:creationId xmlns:a16="http://schemas.microsoft.com/office/drawing/2014/main" id="{0D5CC5CB-5509-4E13-BFD1-ED26553EF8EB}"/>
              </a:ext>
            </a:extLst>
          </p:cNvPr>
          <p:cNvPicPr>
            <a:picLocks noChangeAspect="1"/>
          </p:cNvPicPr>
          <p:nvPr/>
        </p:nvPicPr>
        <p:blipFill>
          <a:blip r:embed="rId4"/>
          <a:stretch>
            <a:fillRect/>
          </a:stretch>
        </p:blipFill>
        <p:spPr>
          <a:xfrm>
            <a:off x="1297530" y="2956930"/>
            <a:ext cx="1083936" cy="1620821"/>
          </a:xfrm>
          <a:prstGeom prst="rect">
            <a:avLst/>
          </a:prstGeom>
        </p:spPr>
      </p:pic>
      <p:pic>
        <p:nvPicPr>
          <p:cNvPr id="19" name="Grafik 18">
            <a:extLst>
              <a:ext uri="{FF2B5EF4-FFF2-40B4-BE49-F238E27FC236}">
                <a16:creationId xmlns:a16="http://schemas.microsoft.com/office/drawing/2014/main" id="{5A102BE6-706F-4195-9C48-B3B63DE94512}"/>
              </a:ext>
            </a:extLst>
          </p:cNvPr>
          <p:cNvPicPr>
            <a:picLocks noChangeAspect="1"/>
          </p:cNvPicPr>
          <p:nvPr/>
        </p:nvPicPr>
        <p:blipFill>
          <a:blip r:embed="rId5"/>
          <a:stretch>
            <a:fillRect/>
          </a:stretch>
        </p:blipFill>
        <p:spPr>
          <a:xfrm>
            <a:off x="2538355" y="4592283"/>
            <a:ext cx="993484" cy="1570977"/>
          </a:xfrm>
          <a:prstGeom prst="rect">
            <a:avLst/>
          </a:prstGeom>
        </p:spPr>
      </p:pic>
      <p:pic>
        <p:nvPicPr>
          <p:cNvPr id="24" name="Grafik 23">
            <a:extLst>
              <a:ext uri="{FF2B5EF4-FFF2-40B4-BE49-F238E27FC236}">
                <a16:creationId xmlns:a16="http://schemas.microsoft.com/office/drawing/2014/main" id="{D77E0061-BE0C-47CF-82FF-E46E8C46749D}"/>
              </a:ext>
            </a:extLst>
          </p:cNvPr>
          <p:cNvPicPr>
            <a:picLocks noChangeAspect="1"/>
          </p:cNvPicPr>
          <p:nvPr/>
        </p:nvPicPr>
        <p:blipFill>
          <a:blip r:embed="rId6"/>
          <a:stretch>
            <a:fillRect/>
          </a:stretch>
        </p:blipFill>
        <p:spPr>
          <a:xfrm>
            <a:off x="4296517" y="3071243"/>
            <a:ext cx="1858397" cy="2729274"/>
          </a:xfrm>
          <a:prstGeom prst="rect">
            <a:avLst/>
          </a:prstGeom>
        </p:spPr>
      </p:pic>
      <p:grpSp>
        <p:nvGrpSpPr>
          <p:cNvPr id="28" name="Gruppieren 27">
            <a:extLst>
              <a:ext uri="{FF2B5EF4-FFF2-40B4-BE49-F238E27FC236}">
                <a16:creationId xmlns:a16="http://schemas.microsoft.com/office/drawing/2014/main" id="{73D0DD21-06CE-4B35-BD0D-B85FC574F835}"/>
              </a:ext>
            </a:extLst>
          </p:cNvPr>
          <p:cNvGrpSpPr/>
          <p:nvPr/>
        </p:nvGrpSpPr>
        <p:grpSpPr>
          <a:xfrm>
            <a:off x="7037197" y="4592282"/>
            <a:ext cx="1295439" cy="1570977"/>
            <a:chOff x="7810501" y="3537565"/>
            <a:chExt cx="1783175" cy="2213623"/>
          </a:xfrm>
        </p:grpSpPr>
        <p:sp>
          <p:nvSpPr>
            <p:cNvPr id="26" name="Rechteck 25">
              <a:extLst>
                <a:ext uri="{FF2B5EF4-FFF2-40B4-BE49-F238E27FC236}">
                  <a16:creationId xmlns:a16="http://schemas.microsoft.com/office/drawing/2014/main" id="{FCC4224B-3C28-4360-B4D7-A5C74E00AAE7}"/>
                </a:ext>
              </a:extLst>
            </p:cNvPr>
            <p:cNvSpPr/>
            <p:nvPr/>
          </p:nvSpPr>
          <p:spPr>
            <a:xfrm>
              <a:off x="7810501" y="3537565"/>
              <a:ext cx="1783175" cy="22136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078" name="Picture 6" descr="Geli Wasserkanister (20 l)">
              <a:extLst>
                <a:ext uri="{FF2B5EF4-FFF2-40B4-BE49-F238E27FC236}">
                  <a16:creationId xmlns:a16="http://schemas.microsoft.com/office/drawing/2014/main" id="{CA7C5D4F-05AF-4198-8D77-D782CAB5BAA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802" t="-781" r="10950" b="781"/>
            <a:stretch/>
          </p:blipFill>
          <p:spPr bwMode="auto">
            <a:xfrm>
              <a:off x="7939658" y="3622643"/>
              <a:ext cx="1535311" cy="1962150"/>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Grafik 31">
            <a:extLst>
              <a:ext uri="{FF2B5EF4-FFF2-40B4-BE49-F238E27FC236}">
                <a16:creationId xmlns:a16="http://schemas.microsoft.com/office/drawing/2014/main" id="{6E09C710-EB38-4578-A428-92E4BBB7A901}"/>
              </a:ext>
            </a:extLst>
          </p:cNvPr>
          <p:cNvPicPr>
            <a:picLocks noChangeAspect="1"/>
          </p:cNvPicPr>
          <p:nvPr/>
        </p:nvPicPr>
        <p:blipFill rotWithShape="1">
          <a:blip r:embed="rId8"/>
          <a:srcRect l="6841" t="-242" r="7981" b="242"/>
          <a:stretch/>
        </p:blipFill>
        <p:spPr>
          <a:xfrm>
            <a:off x="7164339" y="3004175"/>
            <a:ext cx="1041154" cy="1460295"/>
          </a:xfrm>
          <a:prstGeom prst="rect">
            <a:avLst/>
          </a:prstGeom>
        </p:spPr>
      </p:pic>
      <p:grpSp>
        <p:nvGrpSpPr>
          <p:cNvPr id="34" name="Gruppieren 33">
            <a:extLst>
              <a:ext uri="{FF2B5EF4-FFF2-40B4-BE49-F238E27FC236}">
                <a16:creationId xmlns:a16="http://schemas.microsoft.com/office/drawing/2014/main" id="{C1F2387F-AD98-4396-94CA-235664FF5F81}"/>
              </a:ext>
            </a:extLst>
          </p:cNvPr>
          <p:cNvGrpSpPr/>
          <p:nvPr/>
        </p:nvGrpSpPr>
        <p:grpSpPr>
          <a:xfrm>
            <a:off x="1249106" y="4727005"/>
            <a:ext cx="1132360" cy="1436256"/>
            <a:chOff x="852770" y="4664555"/>
            <a:chExt cx="1166922" cy="1510975"/>
          </a:xfrm>
        </p:grpSpPr>
        <p:sp>
          <p:nvSpPr>
            <p:cNvPr id="33" name="Rechteck 32">
              <a:extLst>
                <a:ext uri="{FF2B5EF4-FFF2-40B4-BE49-F238E27FC236}">
                  <a16:creationId xmlns:a16="http://schemas.microsoft.com/office/drawing/2014/main" id="{360D67E4-061D-4DE6-868D-EAB44B067EF8}"/>
                </a:ext>
              </a:extLst>
            </p:cNvPr>
            <p:cNvSpPr/>
            <p:nvPr/>
          </p:nvSpPr>
          <p:spPr>
            <a:xfrm>
              <a:off x="865585" y="4664555"/>
              <a:ext cx="1154107" cy="1510975"/>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26" name="Picture 2" descr="Quellbild anzeigen">
              <a:extLst>
                <a:ext uri="{FF2B5EF4-FFF2-40B4-BE49-F238E27FC236}">
                  <a16:creationId xmlns:a16="http://schemas.microsoft.com/office/drawing/2014/main" id="{C5CD70EF-906D-4221-A73E-9B3259EF151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770" y="4846834"/>
              <a:ext cx="1088309" cy="10883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508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53374"/>
            <a:ext cx="8543925" cy="690393"/>
          </a:xfrm>
        </p:spPr>
        <p:txBody>
          <a:bodyPr anchor="t" anchorCtr="0">
            <a:noAutofit/>
          </a:bodyPr>
          <a:lstStyle/>
          <a:p>
            <a:pPr>
              <a:lnSpc>
                <a:spcPct val="100000"/>
              </a:lnSpc>
            </a:pPr>
            <a:r>
              <a:rPr lang="en-GB" sz="3000" b="1" noProof="0" dirty="0">
                <a:latin typeface="Calibri Light" panose="020F0302020204030204" pitchFamily="34" charset="0"/>
                <a:cs typeface="Calibri Light" panose="020F0302020204030204" pitchFamily="34" charset="0"/>
              </a:rPr>
              <a:t>Who is Alethia Life Sciences AG ?</a:t>
            </a:r>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6" y="2418943"/>
            <a:ext cx="8543925" cy="4080025"/>
          </a:xfrm>
        </p:spPr>
        <p:txBody>
          <a:bodyPr>
            <a:noAutofit/>
          </a:bodyPr>
          <a:lstStyle/>
          <a:p>
            <a:pPr marL="0" lvl="6" indent="0">
              <a:lnSpc>
                <a:spcPct val="100000"/>
              </a:lnSpc>
              <a:spcBef>
                <a:spcPts val="800"/>
              </a:spcBef>
              <a:buNone/>
            </a:pPr>
            <a:r>
              <a:rPr lang="en-GB" sz="2000" dirty="0">
                <a:latin typeface="+mj-lt"/>
              </a:rPr>
              <a:t>Alethia Life Sciences AG is engaged in the research and development of novel molecules and innovative active ingredients and their use in the field of hand, surface and room disinfections, cosmetics and lifestyle, as well as hygiene solutions for laboratory and medical technology.</a:t>
            </a:r>
            <a:br>
              <a:rPr lang="en-GB" sz="2000" dirty="0">
                <a:latin typeface="+mj-lt"/>
              </a:rPr>
            </a:br>
            <a:endParaRPr lang="en-GB" sz="2000" dirty="0">
              <a:latin typeface="+mj-lt"/>
            </a:endParaRPr>
          </a:p>
          <a:p>
            <a:pPr marL="0" lvl="6" indent="0">
              <a:lnSpc>
                <a:spcPct val="100000"/>
              </a:lnSpc>
              <a:spcBef>
                <a:spcPts val="800"/>
              </a:spcBef>
              <a:buNone/>
            </a:pPr>
            <a:r>
              <a:rPr lang="en-GB" sz="2000" dirty="0">
                <a:latin typeface="+mj-lt"/>
              </a:rPr>
              <a:t>The company was founded in 2015; insights and know-how from years of development were transferred to Alethia Life Sciences by other companies in the network in Switzerland, Austria and Germany. </a:t>
            </a:r>
            <a:br>
              <a:rPr lang="en-GB" sz="2000" dirty="0">
                <a:latin typeface="+mj-lt"/>
              </a:rPr>
            </a:br>
            <a:endParaRPr lang="en-GB" sz="2000" dirty="0">
              <a:latin typeface="+mj-lt"/>
            </a:endParaRPr>
          </a:p>
          <a:p>
            <a:pPr marL="0" lvl="6" indent="0">
              <a:lnSpc>
                <a:spcPct val="100000"/>
              </a:lnSpc>
              <a:spcBef>
                <a:spcPts val="800"/>
              </a:spcBef>
              <a:buNone/>
            </a:pPr>
            <a:r>
              <a:rPr lang="en-US" sz="2000" dirty="0">
                <a:latin typeface="+mj-lt"/>
              </a:rPr>
              <a:t>The production is carried out by specialized subsidiaries and partner companies, partly also under license.</a:t>
            </a:r>
            <a:endParaRPr lang="en-GB" sz="2000" dirty="0">
              <a:latin typeface="+mj-lt"/>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3</a:t>
            </a:fld>
            <a:endParaRPr lang="de-DE"/>
          </a:p>
        </p:txBody>
      </p:sp>
    </p:spTree>
    <p:extLst>
      <p:ext uri="{BB962C8B-B14F-4D97-AF65-F5344CB8AC3E}">
        <p14:creationId xmlns:p14="http://schemas.microsoft.com/office/powerpoint/2010/main" val="190086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543925"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Packing options for Fog-</a:t>
            </a:r>
            <a:r>
              <a:rPr lang="en-GB" sz="3000" b="1" dirty="0" err="1">
                <a:latin typeface="Calibri Light" panose="020F0302020204030204" pitchFamily="34" charset="0"/>
                <a:cs typeface="Calibri Light" panose="020F0302020204030204" pitchFamily="34" charset="0"/>
              </a:rPr>
              <a:t>It</a:t>
            </a:r>
            <a:r>
              <a:rPr lang="en-GB" sz="3000" b="1" baseline="30000" dirty="0" err="1">
                <a:latin typeface="Calibri Light" panose="020F0302020204030204" pitchFamily="34" charset="0"/>
                <a:cs typeface="Calibri Light" panose="020F0302020204030204" pitchFamily="34" charset="0"/>
              </a:rPr>
              <a:t>TM</a:t>
            </a:r>
            <a:r>
              <a:rPr lang="en-GB" sz="3000" b="1" dirty="0">
                <a:latin typeface="Calibri Light" panose="020F0302020204030204" pitchFamily="34" charset="0"/>
                <a:cs typeface="Calibri Light" panose="020F0302020204030204" pitchFamily="34" charset="0"/>
              </a:rPr>
              <a:t> Plus</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abelle 6">
            <a:extLst>
              <a:ext uri="{FF2B5EF4-FFF2-40B4-BE49-F238E27FC236}">
                <a16:creationId xmlns:a16="http://schemas.microsoft.com/office/drawing/2014/main" id="{80D3F668-E583-4157-9D74-B901294017BB}"/>
              </a:ext>
            </a:extLst>
          </p:cNvPr>
          <p:cNvGraphicFramePr>
            <a:graphicFrameLocks noGrp="1"/>
          </p:cNvGraphicFramePr>
          <p:nvPr>
            <p:ph idx="1"/>
            <p:extLst>
              <p:ext uri="{D42A27DB-BD31-4B8C-83A1-F6EECF244321}">
                <p14:modId xmlns:p14="http://schemas.microsoft.com/office/powerpoint/2010/main" val="4191950284"/>
              </p:ext>
            </p:extLst>
          </p:nvPr>
        </p:nvGraphicFramePr>
        <p:xfrm>
          <a:off x="1088433" y="2702238"/>
          <a:ext cx="7579317" cy="1764987"/>
        </p:xfrm>
        <a:graphic>
          <a:graphicData uri="http://schemas.openxmlformats.org/drawingml/2006/table">
            <a:tbl>
              <a:tblPr firstRow="1" bandRow="1">
                <a:tableStyleId>{073A0DAA-6AF3-43AB-8588-CEC1D06C72B9}</a:tableStyleId>
              </a:tblPr>
              <a:tblGrid>
                <a:gridCol w="3489621">
                  <a:extLst>
                    <a:ext uri="{9D8B030D-6E8A-4147-A177-3AD203B41FA5}">
                      <a16:colId xmlns:a16="http://schemas.microsoft.com/office/drawing/2014/main" val="1251452110"/>
                    </a:ext>
                  </a:extLst>
                </a:gridCol>
                <a:gridCol w="4089696">
                  <a:extLst>
                    <a:ext uri="{9D8B030D-6E8A-4147-A177-3AD203B41FA5}">
                      <a16:colId xmlns:a16="http://schemas.microsoft.com/office/drawing/2014/main" val="40349490"/>
                    </a:ext>
                  </a:extLst>
                </a:gridCol>
              </a:tblGrid>
              <a:tr h="444187">
                <a:tc>
                  <a:txBody>
                    <a:bodyPr/>
                    <a:lstStyle/>
                    <a:p>
                      <a:pPr algn="ctr"/>
                      <a:r>
                        <a:rPr lang="en-GB" sz="2000" b="1" kern="1200" noProof="0" dirty="0">
                          <a:solidFill>
                            <a:schemeClr val="bg1"/>
                          </a:solidFill>
                          <a:latin typeface="Calibri Light" panose="020F0302020204030204" pitchFamily="34" charset="0"/>
                          <a:ea typeface="+mj-ea"/>
                          <a:cs typeface="Calibri Light" panose="020F0302020204030204" pitchFamily="34" charset="0"/>
                        </a:rPr>
                        <a:t>Unit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2000" b="1" kern="1200" noProof="0" dirty="0">
                          <a:solidFill>
                            <a:schemeClr val="bg1"/>
                          </a:solidFill>
                          <a:latin typeface="Calibri Light" panose="020F0302020204030204" pitchFamily="34" charset="0"/>
                          <a:ea typeface="+mj-ea"/>
                          <a:cs typeface="Calibri Light" panose="020F0302020204030204" pitchFamily="34" charset="0"/>
                        </a:rPr>
                        <a:t>Additional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7A8E"/>
                    </a:solidFill>
                  </a:tcPr>
                </a:tc>
                <a:extLst>
                  <a:ext uri="{0D108BD9-81ED-4DB2-BD59-A6C34878D82A}">
                    <a16:rowId xmlns:a16="http://schemas.microsoft.com/office/drawing/2014/main" val="1912204952"/>
                  </a:ext>
                </a:extLst>
              </a:tr>
              <a:tr h="370840">
                <a:tc>
                  <a:txBody>
                    <a:bodyPr/>
                    <a:lstStyle/>
                    <a:p>
                      <a:pPr algn="ctr"/>
                      <a:r>
                        <a:rPr lang="en-GB" sz="1600" b="0" kern="1200" dirty="0">
                          <a:solidFill>
                            <a:schemeClr val="tx1"/>
                          </a:solidFill>
                          <a:latin typeface="Calibri Light" panose="020F0302020204030204" pitchFamily="34" charset="0"/>
                          <a:ea typeface="+mj-ea"/>
                          <a:cs typeface="Calibri Light" panose="020F0302020204030204" pitchFamily="34" charset="0"/>
                        </a:rPr>
                        <a:t>concentrate 1 litre </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dirty="0">
                          <a:solidFill>
                            <a:schemeClr val="tx1"/>
                          </a:solidFill>
                          <a:latin typeface="Calibri Light" panose="020F0302020204030204" pitchFamily="34" charset="0"/>
                          <a:ea typeface="+mj-ea"/>
                          <a:cs typeface="Calibri Light" panose="020F0302020204030204" pitchFamily="34" charset="0"/>
                        </a:rPr>
                        <a:t>6 units per box / 40 boxes per pallet / </a:t>
                      </a:r>
                      <a:br>
                        <a:rPr lang="en-GB" sz="1600" b="0" kern="1200" dirty="0">
                          <a:solidFill>
                            <a:schemeClr val="tx1"/>
                          </a:solidFill>
                          <a:latin typeface="Calibri Light" panose="020F0302020204030204" pitchFamily="34" charset="0"/>
                          <a:ea typeface="+mj-ea"/>
                          <a:cs typeface="Calibri Light" panose="020F0302020204030204" pitchFamily="34" charset="0"/>
                        </a:rPr>
                      </a:br>
                      <a:r>
                        <a:rPr lang="en-GB" sz="1600" b="0" kern="1200" dirty="0">
                          <a:solidFill>
                            <a:schemeClr val="tx1"/>
                          </a:solidFill>
                          <a:latin typeface="Calibri Light" panose="020F0302020204030204" pitchFamily="34" charset="0"/>
                          <a:ea typeface="+mj-ea"/>
                          <a:cs typeface="Calibri Light" panose="020F0302020204030204" pitchFamily="34" charset="0"/>
                        </a:rPr>
                        <a:t>dilution 1:3</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5987481"/>
                  </a:ext>
                </a:extLst>
              </a:tr>
              <a:tr h="370840">
                <a:tc>
                  <a:txBody>
                    <a:bodyPr/>
                    <a:lstStyle/>
                    <a:p>
                      <a:pPr algn="ctr"/>
                      <a:r>
                        <a:rPr lang="en-GB" sz="1600" b="0" kern="1200" dirty="0">
                          <a:solidFill>
                            <a:schemeClr val="tx1"/>
                          </a:solidFill>
                          <a:latin typeface="Calibri Light" panose="020F0302020204030204" pitchFamily="34" charset="0"/>
                          <a:ea typeface="+mj-ea"/>
                          <a:cs typeface="Calibri Light" panose="020F0302020204030204" pitchFamily="34" charset="0"/>
                        </a:rPr>
                        <a:t>30 litres ready-to-use solution</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dirty="0">
                          <a:solidFill>
                            <a:schemeClr val="tx1"/>
                          </a:solidFill>
                          <a:latin typeface="Calibri Light" panose="020F0302020204030204" pitchFamily="34" charset="0"/>
                          <a:ea typeface="+mj-ea"/>
                          <a:cs typeface="Calibri Light" panose="020F0302020204030204" pitchFamily="34" charset="0"/>
                        </a:rPr>
                        <a:t>dilution 1:3</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326520"/>
                  </a:ext>
                </a:extLst>
              </a:tr>
              <a:tr h="370840">
                <a:tc>
                  <a:txBody>
                    <a:bodyPr/>
                    <a:lstStyle/>
                    <a:p>
                      <a:pPr algn="ctr"/>
                      <a:r>
                        <a:rPr lang="en-GB" sz="1600" b="0" kern="1200" dirty="0">
                          <a:solidFill>
                            <a:schemeClr val="tx1"/>
                          </a:solidFill>
                          <a:latin typeface="Calibri Light" panose="020F0302020204030204" pitchFamily="34" charset="0"/>
                          <a:ea typeface="+mj-ea"/>
                          <a:cs typeface="Calibri Light" panose="020F0302020204030204" pitchFamily="34" charset="0"/>
                        </a:rPr>
                        <a:t>60 litres ready-to-use solution</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kern="1200" dirty="0">
                          <a:solidFill>
                            <a:schemeClr val="tx1"/>
                          </a:solidFill>
                          <a:latin typeface="Calibri Light" panose="020F0302020204030204" pitchFamily="34" charset="0"/>
                          <a:ea typeface="+mj-ea"/>
                          <a:cs typeface="Calibri Light" panose="020F0302020204030204" pitchFamily="34" charset="0"/>
                        </a:rPr>
                        <a:t>dilution 1:3</a:t>
                      </a:r>
                      <a:endParaRPr lang="en-GB" sz="1600" b="0" kern="1200" noProof="0" dirty="0">
                        <a:solidFill>
                          <a:schemeClr val="tx1"/>
                        </a:solidFill>
                        <a:latin typeface="Calibri Light" panose="020F0302020204030204" pitchFamily="34" charset="0"/>
                        <a:ea typeface="+mj-ea"/>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017848"/>
                  </a:ext>
                </a:extLst>
              </a:tr>
            </a:tbl>
          </a:graphicData>
        </a:graphic>
      </p:graphicFrame>
    </p:spTree>
    <p:extLst>
      <p:ext uri="{BB962C8B-B14F-4D97-AF65-F5344CB8AC3E}">
        <p14:creationId xmlns:p14="http://schemas.microsoft.com/office/powerpoint/2010/main" val="1159077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67011"/>
            <a:ext cx="8543925"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Packaging examples*</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098" name="Picture 2" descr="Quellbild anzeigen">
            <a:extLst>
              <a:ext uri="{FF2B5EF4-FFF2-40B4-BE49-F238E27FC236}">
                <a16:creationId xmlns:a16="http://schemas.microsoft.com/office/drawing/2014/main" id="{5A98C9A9-E1A2-40DA-B74C-6C7D09B74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547" y="2808002"/>
            <a:ext cx="2880087" cy="2880087"/>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DA56D0C3-FA95-41E0-B670-30DD718FC946}"/>
              </a:ext>
            </a:extLst>
          </p:cNvPr>
          <p:cNvPicPr>
            <a:picLocks noChangeAspect="1"/>
          </p:cNvPicPr>
          <p:nvPr/>
        </p:nvPicPr>
        <p:blipFill>
          <a:blip r:embed="rId4"/>
          <a:stretch>
            <a:fillRect/>
          </a:stretch>
        </p:blipFill>
        <p:spPr>
          <a:xfrm>
            <a:off x="4775634" y="2717561"/>
            <a:ext cx="2777692" cy="3264739"/>
          </a:xfrm>
          <a:prstGeom prst="rect">
            <a:avLst/>
          </a:prstGeom>
        </p:spPr>
      </p:pic>
      <p:sp>
        <p:nvSpPr>
          <p:cNvPr id="18" name="Textfeld 17">
            <a:extLst>
              <a:ext uri="{FF2B5EF4-FFF2-40B4-BE49-F238E27FC236}">
                <a16:creationId xmlns:a16="http://schemas.microsoft.com/office/drawing/2014/main" id="{6D8511F1-E2AD-4DDF-95AF-7179BE0DECC0}"/>
              </a:ext>
            </a:extLst>
          </p:cNvPr>
          <p:cNvSpPr txBox="1"/>
          <p:nvPr/>
        </p:nvSpPr>
        <p:spPr>
          <a:xfrm flipV="1">
            <a:off x="734511" y="2337304"/>
            <a:ext cx="1470210" cy="369332"/>
          </a:xfrm>
          <a:prstGeom prst="rect">
            <a:avLst/>
          </a:prstGeom>
          <a:noFill/>
        </p:spPr>
        <p:txBody>
          <a:bodyPr wrap="square">
            <a:spAutoFit/>
          </a:bodyPr>
          <a:lstStyle/>
          <a:p>
            <a:r>
              <a:rPr lang="en-GB" sz="1800" noProof="0" dirty="0">
                <a:effectLst/>
                <a:latin typeface="Calibri Light" panose="020F0302020204030204" pitchFamily="34" charset="0"/>
                <a:ea typeface="Calibri" panose="020F0502020204030204" pitchFamily="34" charset="0"/>
                <a:cs typeface="Calibri Light" panose="020F0302020204030204" pitchFamily="34" charset="0"/>
              </a:rPr>
              <a:t>*</a:t>
            </a:r>
            <a:r>
              <a:rPr lang="en-GB" sz="1200" noProof="0" dirty="0">
                <a:effectLst/>
                <a:latin typeface="Calibri Light" panose="020F0302020204030204" pitchFamily="34" charset="0"/>
                <a:ea typeface="Calibri" panose="020F0502020204030204" pitchFamily="34" charset="0"/>
                <a:cs typeface="Calibri Light" panose="020F0302020204030204" pitchFamily="34" charset="0"/>
              </a:rPr>
              <a:t>sample photos</a:t>
            </a:r>
            <a:endParaRPr lang="de-AT" sz="1200" dirty="0"/>
          </a:p>
        </p:txBody>
      </p:sp>
    </p:spTree>
    <p:extLst>
      <p:ext uri="{BB962C8B-B14F-4D97-AF65-F5344CB8AC3E}">
        <p14:creationId xmlns:p14="http://schemas.microsoft.com/office/powerpoint/2010/main" val="1968241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626591"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Packing options IBC container: ViraPROTECT® Plus and Fog-</a:t>
            </a:r>
            <a:r>
              <a:rPr lang="en-GB" sz="3000" b="1" dirty="0" err="1">
                <a:latin typeface="Calibri Light" panose="020F0302020204030204" pitchFamily="34" charset="0"/>
                <a:cs typeface="Calibri Light" panose="020F0302020204030204" pitchFamily="34" charset="0"/>
              </a:rPr>
              <a:t>It</a:t>
            </a:r>
            <a:r>
              <a:rPr lang="en-GB" sz="3000" b="1" baseline="30000" dirty="0" err="1">
                <a:latin typeface="Calibri Light" panose="020F0302020204030204" pitchFamily="34" charset="0"/>
                <a:cs typeface="Calibri Light" panose="020F0302020204030204" pitchFamily="34" charset="0"/>
              </a:rPr>
              <a:t>TM</a:t>
            </a:r>
            <a:r>
              <a:rPr lang="en-GB" sz="3000" b="1" dirty="0">
                <a:latin typeface="Calibri Light" panose="020F0302020204030204" pitchFamily="34" charset="0"/>
                <a:cs typeface="Calibri Light" panose="020F0302020204030204" pitchFamily="34" charset="0"/>
              </a:rPr>
              <a:t> Plus*</a:t>
            </a:r>
            <a:br>
              <a:rPr lang="en-GB" sz="3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90B6B7BA-4AF6-429B-93FB-3A8106E07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146" y="2752725"/>
            <a:ext cx="5105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76B413C-8E0C-40E8-9A50-CF2B2909E482}"/>
              </a:ext>
            </a:extLst>
          </p:cNvPr>
          <p:cNvSpPr txBox="1"/>
          <p:nvPr/>
        </p:nvSpPr>
        <p:spPr>
          <a:xfrm>
            <a:off x="734511" y="4972839"/>
            <a:ext cx="1743380" cy="369332"/>
          </a:xfrm>
          <a:prstGeom prst="rect">
            <a:avLst/>
          </a:prstGeom>
          <a:noFill/>
        </p:spPr>
        <p:txBody>
          <a:bodyPr wrap="square">
            <a:spAutoFit/>
          </a:bodyPr>
          <a:lstStyle/>
          <a:p>
            <a:r>
              <a:rPr lang="en-GB" sz="1800" noProof="0" dirty="0">
                <a:effectLst/>
                <a:latin typeface="Calibri Light" panose="020F0302020204030204" pitchFamily="34" charset="0"/>
                <a:ea typeface="Calibri" panose="020F0502020204030204" pitchFamily="34" charset="0"/>
                <a:cs typeface="Calibri Light" panose="020F0302020204030204" pitchFamily="34" charset="0"/>
              </a:rPr>
              <a:t>*</a:t>
            </a:r>
            <a:r>
              <a:rPr lang="en-GB" sz="1200" noProof="0" dirty="0">
                <a:effectLst/>
                <a:latin typeface="Calibri Light" panose="020F0302020204030204" pitchFamily="34" charset="0"/>
                <a:ea typeface="Calibri" panose="020F0502020204030204" pitchFamily="34" charset="0"/>
                <a:cs typeface="Calibri Light" panose="020F0302020204030204" pitchFamily="34" charset="0"/>
              </a:rPr>
              <a:t>sample photos</a:t>
            </a:r>
            <a:endParaRPr lang="de-AT" sz="1200" dirty="0"/>
          </a:p>
        </p:txBody>
      </p:sp>
    </p:spTree>
    <p:extLst>
      <p:ext uri="{BB962C8B-B14F-4D97-AF65-F5344CB8AC3E}">
        <p14:creationId xmlns:p14="http://schemas.microsoft.com/office/powerpoint/2010/main" val="1452646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33</a:t>
            </a:fld>
            <a:endParaRPr lang="de-DE" dirty="0"/>
          </a:p>
        </p:txBody>
      </p:sp>
      <p:sp>
        <p:nvSpPr>
          <p:cNvPr id="6" name="Titel 1">
            <a:extLst>
              <a:ext uri="{FF2B5EF4-FFF2-40B4-BE49-F238E27FC236}">
                <a16:creationId xmlns:a16="http://schemas.microsoft.com/office/drawing/2014/main" id="{D70995FB-82EE-4619-8B8A-66E471D5C5D1}"/>
              </a:ext>
            </a:extLst>
          </p:cNvPr>
          <p:cNvSpPr>
            <a:spLocks noGrp="1"/>
          </p:cNvSpPr>
          <p:nvPr>
            <p:ph type="title"/>
          </p:nvPr>
        </p:nvSpPr>
        <p:spPr>
          <a:xfrm>
            <a:off x="681038" y="1460079"/>
            <a:ext cx="8543925" cy="690393"/>
          </a:xfrm>
        </p:spPr>
        <p:txBody>
          <a:bodyPr anchor="t" anchorCtr="0">
            <a:noAutofit/>
          </a:bodyPr>
          <a:lstStyle/>
          <a:p>
            <a:pPr>
              <a:lnSpc>
                <a:spcPct val="100000"/>
              </a:lnSpc>
            </a:pPr>
            <a:r>
              <a:rPr lang="en-GB" sz="3000" b="1" dirty="0">
                <a:latin typeface="Calibri Light" panose="020F0302020204030204" pitchFamily="34" charset="0"/>
                <a:cs typeface="Calibri Light" panose="020F0302020204030204" pitchFamily="34" charset="0"/>
              </a:rPr>
              <a:t>And now…</a:t>
            </a: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7" name="Textfeld 6">
            <a:extLst>
              <a:ext uri="{FF2B5EF4-FFF2-40B4-BE49-F238E27FC236}">
                <a16:creationId xmlns:a16="http://schemas.microsoft.com/office/drawing/2014/main" id="{D18F61A6-1B19-4566-BC63-E4F91ED94774}"/>
              </a:ext>
            </a:extLst>
          </p:cNvPr>
          <p:cNvSpPr txBox="1"/>
          <p:nvPr/>
        </p:nvSpPr>
        <p:spPr>
          <a:xfrm>
            <a:off x="1961195" y="5720969"/>
            <a:ext cx="824962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49580" rtl="0" fontAlgn="auto" latinLnBrk="0" hangingPunct="0">
              <a:lnSpc>
                <a:spcPct val="110000"/>
              </a:lnSpc>
              <a:spcBef>
                <a:spcPts val="0"/>
              </a:spcBef>
              <a:spcAft>
                <a:spcPts val="0"/>
              </a:spcAft>
              <a:buClrTx/>
              <a:buSzTx/>
              <a:buFontTx/>
              <a:buNone/>
              <a:tabLst/>
            </a:pPr>
            <a:r>
              <a:rPr lang="en-GB" sz="2000" b="1" dirty="0">
                <a:latin typeface="Calibri Light" panose="020F0302020204030204" pitchFamily="34" charset="0"/>
                <a:cs typeface="Calibri Light" panose="020F0302020204030204" pitchFamily="34" charset="0"/>
              </a:rPr>
              <a:t>… we are looking forward to discuss all further details and questions</a:t>
            </a:r>
            <a:endParaRPr kumimoji="0" lang="en-GB" sz="2000" b="1" i="0" u="none" strike="noStrike" cap="none" spc="69"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a:endParaRPr>
          </a:p>
        </p:txBody>
      </p:sp>
      <p:pic>
        <p:nvPicPr>
          <p:cNvPr id="8" name="Grafik 7">
            <a:extLst>
              <a:ext uri="{FF2B5EF4-FFF2-40B4-BE49-F238E27FC236}">
                <a16:creationId xmlns:a16="http://schemas.microsoft.com/office/drawing/2014/main" id="{6BD061F1-CAB5-42C0-90AE-2DE0FBAEC5C5}"/>
              </a:ext>
            </a:extLst>
          </p:cNvPr>
          <p:cNvPicPr>
            <a:picLocks noChangeAspect="1"/>
          </p:cNvPicPr>
          <p:nvPr/>
        </p:nvPicPr>
        <p:blipFill rotWithShape="1">
          <a:blip r:embed="rId3">
            <a:extLst>
              <a:ext uri="{28A0092B-C50C-407E-A947-70E740481C1C}">
                <a14:useLocalDpi xmlns:a14="http://schemas.microsoft.com/office/drawing/2010/main"/>
              </a:ext>
            </a:extLst>
          </a:blip>
          <a:srcRect l="-487" t="-131" r="-2162" b="-938"/>
          <a:stretch/>
        </p:blipFill>
        <p:spPr>
          <a:xfrm>
            <a:off x="1240284" y="2076258"/>
            <a:ext cx="6036415" cy="3495040"/>
          </a:xfrm>
          <a:prstGeom prst="rect">
            <a:avLst/>
          </a:prstGeom>
          <a:ln>
            <a:noFill/>
          </a:ln>
          <a:effectLst>
            <a:softEdge rad="112500"/>
          </a:effectLst>
        </p:spPr>
      </p:pic>
    </p:spTree>
    <p:extLst>
      <p:ext uri="{BB962C8B-B14F-4D97-AF65-F5344CB8AC3E}">
        <p14:creationId xmlns:p14="http://schemas.microsoft.com/office/powerpoint/2010/main" val="2335542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D351396-81CD-4FBC-B7FA-315A9D42899E}"/>
              </a:ext>
            </a:extLst>
          </p:cNvPr>
          <p:cNvSpPr>
            <a:spLocks noGrp="1"/>
          </p:cNvSpPr>
          <p:nvPr>
            <p:ph idx="1"/>
          </p:nvPr>
        </p:nvSpPr>
        <p:spPr/>
        <p:txBody>
          <a:bodyPr/>
          <a:lstStyle/>
          <a:p>
            <a:pPr marL="360000" indent="0">
              <a:spcBef>
                <a:spcPts val="600"/>
              </a:spcBef>
              <a:spcAft>
                <a:spcPts val="800"/>
              </a:spcAft>
              <a:buNone/>
            </a:pPr>
            <a:r>
              <a:rPr lang="en-GB" dirty="0"/>
              <a:t>Contacts:</a:t>
            </a:r>
            <a:br>
              <a:rPr lang="en-GB" dirty="0"/>
            </a:br>
            <a:r>
              <a:rPr lang="en-GB" dirty="0"/>
              <a:t>Ian Miller                               Kevin Bustard</a:t>
            </a:r>
          </a:p>
          <a:p>
            <a:pPr marL="360000" indent="0">
              <a:spcBef>
                <a:spcPts val="600"/>
              </a:spcBef>
              <a:spcAft>
                <a:spcPts val="800"/>
              </a:spcAft>
              <a:buNone/>
            </a:pPr>
            <a:r>
              <a:rPr lang="en-GB" dirty="0"/>
              <a:t>E-Mail:</a:t>
            </a:r>
            <a:br>
              <a:rPr lang="en-GB" dirty="0"/>
            </a:br>
            <a:r>
              <a:rPr lang="en-GB" dirty="0"/>
              <a:t>ian@proqure.uk                  kevin@proqure.uk</a:t>
            </a:r>
          </a:p>
          <a:p>
            <a:pPr marL="360000" indent="0">
              <a:spcBef>
                <a:spcPts val="600"/>
              </a:spcBef>
              <a:spcAft>
                <a:spcPts val="800"/>
              </a:spcAft>
              <a:buNone/>
            </a:pPr>
            <a:endParaRPr lang="en-GB" dirty="0"/>
          </a:p>
          <a:p>
            <a:pPr marL="360000" indent="0">
              <a:spcBef>
                <a:spcPts val="600"/>
              </a:spcBef>
              <a:spcAft>
                <a:spcPts val="800"/>
              </a:spcAft>
              <a:buNone/>
            </a:pPr>
            <a:r>
              <a:rPr lang="en-GB" dirty="0"/>
              <a:t>M: +44 7816 591463         M: +44 7973 79308</a:t>
            </a:r>
            <a:br>
              <a:rPr lang="en-GB" dirty="0"/>
            </a:br>
            <a:endParaRPr lang="en-GB" dirty="0"/>
          </a:p>
          <a:p>
            <a:pPr marL="360000" indent="0">
              <a:spcBef>
                <a:spcPts val="600"/>
              </a:spcBef>
              <a:spcAft>
                <a:spcPts val="800"/>
              </a:spcAft>
              <a:buNone/>
            </a:pPr>
            <a:r>
              <a:rPr lang="en-GB" dirty="0"/>
              <a:t>Website:</a:t>
            </a:r>
            <a:br>
              <a:rPr lang="en-GB" dirty="0"/>
            </a:br>
            <a:r>
              <a:rPr lang="en-GB" dirty="0"/>
              <a:t>https://proqure.uk </a:t>
            </a:r>
          </a:p>
          <a:p>
            <a:pPr marL="0" indent="0">
              <a:spcBef>
                <a:spcPts val="600"/>
              </a:spcBef>
              <a:spcAft>
                <a:spcPts val="800"/>
              </a:spcAft>
              <a:buNone/>
            </a:pPr>
            <a:endParaRPr lang="en-GB" dirty="0"/>
          </a:p>
        </p:txBody>
      </p:sp>
      <p:sp>
        <p:nvSpPr>
          <p:cNvPr id="3" name="Fußzeilenplatzhalter 2">
            <a:extLst>
              <a:ext uri="{FF2B5EF4-FFF2-40B4-BE49-F238E27FC236}">
                <a16:creationId xmlns:a16="http://schemas.microsoft.com/office/drawing/2014/main" id="{E267F6E2-39DB-4519-BC31-CE50591CF00B}"/>
              </a:ext>
            </a:extLst>
          </p:cNvPr>
          <p:cNvSpPr>
            <a:spLocks noGrp="1"/>
          </p:cNvSpPr>
          <p:nvPr>
            <p:ph type="ftr" sz="quarter" idx="11"/>
          </p:nvPr>
        </p:nvSpPr>
        <p:spPr>
          <a:xfrm>
            <a:off x="5317989" y="6356358"/>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90" b="0" i="0" u="none" strike="noStrike" kern="1200" cap="none" spc="0" normalizeH="0" baseline="0" noProof="0">
                <a:ln>
                  <a:noFill/>
                </a:ln>
                <a:solidFill>
                  <a:prstClr val="black">
                    <a:tint val="75000"/>
                  </a:prstClr>
                </a:solidFill>
                <a:effectLst/>
                <a:uLnTx/>
                <a:uFillTx/>
                <a:latin typeface="Calibri Light" panose="020F0302020204030204"/>
                <a:ea typeface="+mn-ea"/>
                <a:cs typeface="+mn-cs"/>
              </a:rPr>
              <a:t>@2021 by Alethia Sales GmbH |  All rights reserved</a:t>
            </a:r>
            <a:endParaRPr kumimoji="0" lang="de-DE" sz="890" b="0" i="0" u="none" strike="noStrike" kern="1200" cap="none" spc="0" normalizeH="0" baseline="0" noProof="0" dirty="0">
              <a:ln>
                <a:noFill/>
              </a:ln>
              <a:solidFill>
                <a:prstClr val="black">
                  <a:tint val="75000"/>
                </a:prstClr>
              </a:solidFill>
              <a:effectLst/>
              <a:uLnTx/>
              <a:uFillTx/>
              <a:latin typeface="Calibri Light" panose="020F0302020204030204"/>
              <a:ea typeface="+mn-ea"/>
              <a:cs typeface="+mn-cs"/>
            </a:endParaRPr>
          </a:p>
        </p:txBody>
      </p:sp>
      <p:sp>
        <p:nvSpPr>
          <p:cNvPr id="4" name="Foliennummernplatzhalter 3">
            <a:extLst>
              <a:ext uri="{FF2B5EF4-FFF2-40B4-BE49-F238E27FC236}">
                <a16:creationId xmlns:a16="http://schemas.microsoft.com/office/drawing/2014/main" id="{2F1AE029-0CAA-452C-818A-96233277D70F}"/>
              </a:ext>
            </a:extLst>
          </p:cNvPr>
          <p:cNvSpPr>
            <a:spLocks noGrp="1"/>
          </p:cNvSpPr>
          <p:nvPr>
            <p:ph type="sldNum" sz="quarter" idx="12"/>
          </p:nvPr>
        </p:nvSpPr>
        <p:spPr>
          <a:xfrm>
            <a:off x="8562109" y="6356358"/>
            <a:ext cx="6628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890" b="0" i="0" u="none" strike="noStrike" kern="1200" cap="none" spc="0" normalizeH="0" baseline="0" noProof="0" smtClean="0">
                <a:ln>
                  <a:noFill/>
                </a:ln>
                <a:solidFill>
                  <a:prstClr val="black">
                    <a:tint val="75000"/>
                  </a:prstClr>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890" b="0" i="0" u="none" strike="noStrike" kern="1200" cap="none" spc="0" normalizeH="0" baseline="0" noProof="0">
              <a:ln>
                <a:noFill/>
              </a:ln>
              <a:solidFill>
                <a:prstClr val="black">
                  <a:tint val="75000"/>
                </a:prstClr>
              </a:solidFill>
              <a:effectLst/>
              <a:uLnTx/>
              <a:uFillTx/>
              <a:latin typeface="Calibri Light" panose="020F0302020204030204"/>
              <a:ea typeface="+mn-ea"/>
              <a:cs typeface="+mn-cs"/>
            </a:endParaRPr>
          </a:p>
        </p:txBody>
      </p:sp>
      <p:sp>
        <p:nvSpPr>
          <p:cNvPr id="5" name="Titel 4">
            <a:extLst>
              <a:ext uri="{FF2B5EF4-FFF2-40B4-BE49-F238E27FC236}">
                <a16:creationId xmlns:a16="http://schemas.microsoft.com/office/drawing/2014/main" id="{0A803176-48F5-4D53-B377-4517BD6735B1}"/>
              </a:ext>
            </a:extLst>
          </p:cNvPr>
          <p:cNvSpPr>
            <a:spLocks noGrp="1"/>
          </p:cNvSpPr>
          <p:nvPr>
            <p:ph type="title"/>
          </p:nvPr>
        </p:nvSpPr>
        <p:spPr/>
        <p:txBody>
          <a:bodyPr/>
          <a:lstStyle/>
          <a:p>
            <a:r>
              <a:rPr lang="en-GB" dirty="0"/>
              <a:t>Contacts</a:t>
            </a:r>
          </a:p>
        </p:txBody>
      </p:sp>
      <p:pic>
        <p:nvPicPr>
          <p:cNvPr id="1026" name="Picture 2" descr="Contact Person Icon Stock Illustrations – 31,756 Contact Person Icon Stock  Illustrations, Vectors &amp; Clipart - Dreamstime">
            <a:extLst>
              <a:ext uri="{FF2B5EF4-FFF2-40B4-BE49-F238E27FC236}">
                <a16:creationId xmlns:a16="http://schemas.microsoft.com/office/drawing/2014/main" id="{3D5955EE-3696-402B-A326-D75D5099B5A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856" t="14271" r="19719" b="19123"/>
          <a:stretch/>
        </p:blipFill>
        <p:spPr bwMode="auto">
          <a:xfrm>
            <a:off x="637291" y="2464166"/>
            <a:ext cx="433656" cy="486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Wikipedia">
            <a:extLst>
              <a:ext uri="{FF2B5EF4-FFF2-40B4-BE49-F238E27FC236}">
                <a16:creationId xmlns:a16="http://schemas.microsoft.com/office/drawing/2014/main" id="{34B1B48F-4EB7-4DFD-BDEB-08454E55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18" y="3287002"/>
            <a:ext cx="356645" cy="356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hrmuschel, Telefon, symbol, in, a, Kreis Kostenlos Symbol von Simpleicon  Communication">
            <a:extLst>
              <a:ext uri="{FF2B5EF4-FFF2-40B4-BE49-F238E27FC236}">
                <a16:creationId xmlns:a16="http://schemas.microsoft.com/office/drawing/2014/main" id="{ABC12CB0-0D6D-4686-9B6E-40C3C4A55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41" y="4371904"/>
            <a:ext cx="356645" cy="3566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etz Die Anschrift Webseite - Kostenlose Vektorgrafik auf Pixabay">
            <a:extLst>
              <a:ext uri="{FF2B5EF4-FFF2-40B4-BE49-F238E27FC236}">
                <a16:creationId xmlns:a16="http://schemas.microsoft.com/office/drawing/2014/main" id="{F842E4DF-E96C-413B-9F08-D1FED76A7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92" y="5202986"/>
            <a:ext cx="356645" cy="356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31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6071-FD16-432B-8307-3B86807FAB1C}"/>
              </a:ext>
            </a:extLst>
          </p:cNvPr>
          <p:cNvSpPr>
            <a:spLocks noGrp="1"/>
          </p:cNvSpPr>
          <p:nvPr>
            <p:ph type="title"/>
          </p:nvPr>
        </p:nvSpPr>
        <p:spPr/>
        <p:txBody>
          <a:bodyPr/>
          <a:lstStyle/>
          <a:p>
            <a:r>
              <a:rPr lang="de-DE" dirty="0"/>
              <a:t>Additional </a:t>
            </a:r>
            <a:r>
              <a:rPr lang="en-US" dirty="0"/>
              <a:t>information</a:t>
            </a:r>
          </a:p>
        </p:txBody>
      </p:sp>
      <p:sp>
        <p:nvSpPr>
          <p:cNvPr id="3" name="Fußzeilenplatzhalter 2">
            <a:extLst>
              <a:ext uri="{FF2B5EF4-FFF2-40B4-BE49-F238E27FC236}">
                <a16:creationId xmlns:a16="http://schemas.microsoft.com/office/drawing/2014/main" id="{1B4FB858-B221-4CA3-A3FF-A81AA7F230D7}"/>
              </a:ext>
            </a:extLst>
          </p:cNvPr>
          <p:cNvSpPr>
            <a:spLocks noGrp="1"/>
          </p:cNvSpPr>
          <p:nvPr>
            <p:ph type="ftr" sz="quarter" idx="11"/>
          </p:nvPr>
        </p:nvSpPr>
        <p:spPr/>
        <p:txBody>
          <a:bodyPr/>
          <a:lstStyle/>
          <a:p>
            <a:r>
              <a:rPr lang="en-US"/>
              <a:t>@2021 by Alethia Sales GmbH |  All rights reserved</a:t>
            </a:r>
            <a:endParaRPr lang="de-DE" sz="890" kern="1200" dirty="0">
              <a:solidFill>
                <a:schemeClr val="tx1">
                  <a:tint val="75000"/>
                </a:schemeClr>
              </a:solidFill>
              <a:latin typeface="+mj-lt"/>
              <a:ea typeface="+mn-ea"/>
              <a:cs typeface="+mn-cs"/>
            </a:endParaRPr>
          </a:p>
        </p:txBody>
      </p:sp>
      <p:sp>
        <p:nvSpPr>
          <p:cNvPr id="4" name="Foliennummernplatzhalter 3">
            <a:extLst>
              <a:ext uri="{FF2B5EF4-FFF2-40B4-BE49-F238E27FC236}">
                <a16:creationId xmlns:a16="http://schemas.microsoft.com/office/drawing/2014/main" id="{E1D35513-7851-490E-98AA-96F96F088B84}"/>
              </a:ext>
            </a:extLst>
          </p:cNvPr>
          <p:cNvSpPr>
            <a:spLocks noGrp="1"/>
          </p:cNvSpPr>
          <p:nvPr>
            <p:ph type="sldNum" sz="quarter" idx="12"/>
          </p:nvPr>
        </p:nvSpPr>
        <p:spPr/>
        <p:txBody>
          <a:bodyPr/>
          <a:lstStyle/>
          <a:p>
            <a:fld id="{21922235-953F-8B40-8718-105C83D26D8E}" type="slidenum">
              <a:rPr lang="de-DE" smtClean="0"/>
              <a:t>35</a:t>
            </a:fld>
            <a:endParaRPr lang="de-DE"/>
          </a:p>
        </p:txBody>
      </p:sp>
      <p:sp>
        <p:nvSpPr>
          <p:cNvPr id="5" name="TextBox 4">
            <a:extLst>
              <a:ext uri="{FF2B5EF4-FFF2-40B4-BE49-F238E27FC236}">
                <a16:creationId xmlns:a16="http://schemas.microsoft.com/office/drawing/2014/main" id="{C41040F1-D67C-4078-B6A7-FE22A2430A0E}"/>
              </a:ext>
            </a:extLst>
          </p:cNvPr>
          <p:cNvSpPr txBox="1"/>
          <p:nvPr/>
        </p:nvSpPr>
        <p:spPr>
          <a:xfrm>
            <a:off x="3581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3319773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B57150E1-3E34-4A31-86D7-463EE9D16508}"/>
              </a:ext>
            </a:extLst>
          </p:cNvPr>
          <p:cNvSpPr>
            <a:spLocks noGrp="1"/>
          </p:cNvSpPr>
          <p:nvPr>
            <p:ph type="ftr" sz="quarter" idx="11"/>
          </p:nvPr>
        </p:nvSpPr>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6A014A3A-0AB6-4C78-BCAB-FB18A37C8EB6}"/>
              </a:ext>
            </a:extLst>
          </p:cNvPr>
          <p:cNvSpPr>
            <a:spLocks noGrp="1"/>
          </p:cNvSpPr>
          <p:nvPr>
            <p:ph type="sldNum" sz="quarter" idx="12"/>
          </p:nvPr>
        </p:nvSpPr>
        <p:spPr/>
        <p:txBody>
          <a:bodyPr/>
          <a:lstStyle/>
          <a:p>
            <a:fld id="{21922235-953F-8B40-8718-105C83D26D8E}" type="slidenum">
              <a:rPr lang="de-DE" smtClean="0"/>
              <a:pPr/>
              <a:t>36</a:t>
            </a:fld>
            <a:endParaRPr lang="de-DE" dirty="0"/>
          </a:p>
        </p:txBody>
      </p:sp>
      <p:sp>
        <p:nvSpPr>
          <p:cNvPr id="6" name="Inhaltsplatzhalter 1">
            <a:extLst>
              <a:ext uri="{FF2B5EF4-FFF2-40B4-BE49-F238E27FC236}">
                <a16:creationId xmlns:a16="http://schemas.microsoft.com/office/drawing/2014/main" id="{56309573-DABA-4C98-971D-967220358357}"/>
              </a:ext>
            </a:extLst>
          </p:cNvPr>
          <p:cNvSpPr>
            <a:spLocks noGrp="1"/>
          </p:cNvSpPr>
          <p:nvPr>
            <p:ph idx="1"/>
          </p:nvPr>
        </p:nvSpPr>
        <p:spPr>
          <a:xfrm>
            <a:off x="681041" y="2129854"/>
            <a:ext cx="8543925" cy="590203"/>
          </a:xfrm>
        </p:spPr>
        <p:txBody>
          <a:bodyPr/>
          <a:lstStyle/>
          <a:p>
            <a:pPr marL="0" indent="0">
              <a:buNone/>
            </a:pPr>
            <a:r>
              <a:rPr lang="en-GB" dirty="0"/>
              <a:t>The tables below show some of the organisms that chlorine dioxide has been tested successfully with</a:t>
            </a:r>
          </a:p>
        </p:txBody>
      </p:sp>
      <p:sp>
        <p:nvSpPr>
          <p:cNvPr id="8" name="Foliennummernplatzhalter 3">
            <a:extLst>
              <a:ext uri="{FF2B5EF4-FFF2-40B4-BE49-F238E27FC236}">
                <a16:creationId xmlns:a16="http://schemas.microsoft.com/office/drawing/2014/main" id="{288840E5-260A-4D13-AC15-8E7CCACEB735}"/>
              </a:ext>
            </a:extLst>
          </p:cNvPr>
          <p:cNvSpPr txBox="1">
            <a:spLocks/>
          </p:cNvSpPr>
          <p:nvPr/>
        </p:nvSpPr>
        <p:spPr>
          <a:xfrm>
            <a:off x="8562109" y="6356358"/>
            <a:ext cx="662854" cy="365125"/>
          </a:xfrm>
          <a:prstGeom prst="rect">
            <a:avLst/>
          </a:prstGeom>
        </p:spPr>
        <p:txBody>
          <a:bodyPr vert="horz" lIns="91440" tIns="45720" rIns="91440" bIns="45720" rtlCol="0" anchor="ctr"/>
          <a:lstStyle>
            <a:defPPr>
              <a:defRPr lang="de-DE"/>
            </a:defPPr>
            <a:lvl1pPr marL="0" algn="r" defTabSz="914400" rtl="0" eaLnBrk="1" latinLnBrk="0" hangingPunct="1">
              <a:defRPr sz="98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922235-953F-8B40-8718-105C83D26D8E}" type="slidenum">
              <a:rPr lang="de-DE" smtClean="0"/>
              <a:pPr/>
              <a:t>36</a:t>
            </a:fld>
            <a:endParaRPr lang="de-DE"/>
          </a:p>
        </p:txBody>
      </p:sp>
      <p:sp>
        <p:nvSpPr>
          <p:cNvPr id="9" name="Titel 4">
            <a:extLst>
              <a:ext uri="{FF2B5EF4-FFF2-40B4-BE49-F238E27FC236}">
                <a16:creationId xmlns:a16="http://schemas.microsoft.com/office/drawing/2014/main" id="{3F7B57B2-3C75-404B-BB27-8B8E633CED76}"/>
              </a:ext>
            </a:extLst>
          </p:cNvPr>
          <p:cNvSpPr>
            <a:spLocks noGrp="1"/>
          </p:cNvSpPr>
          <p:nvPr>
            <p:ph type="title"/>
          </p:nvPr>
        </p:nvSpPr>
        <p:spPr>
          <a:xfrm>
            <a:off x="681041" y="1476691"/>
            <a:ext cx="8543925" cy="590203"/>
          </a:xfrm>
        </p:spPr>
        <p:txBody>
          <a:bodyPr/>
          <a:lstStyle/>
          <a:p>
            <a:r>
              <a:rPr lang="en-GB" dirty="0"/>
              <a:t>Biological Efficacy of Chlorine Dioxide</a:t>
            </a:r>
          </a:p>
        </p:txBody>
      </p:sp>
      <p:pic>
        <p:nvPicPr>
          <p:cNvPr id="10" name="Grafik 9">
            <a:extLst>
              <a:ext uri="{FF2B5EF4-FFF2-40B4-BE49-F238E27FC236}">
                <a16:creationId xmlns:a16="http://schemas.microsoft.com/office/drawing/2014/main" id="{D0B1F31C-681A-43A3-A3EF-ACE317357378}"/>
              </a:ext>
            </a:extLst>
          </p:cNvPr>
          <p:cNvPicPr>
            <a:picLocks noChangeAspect="1"/>
          </p:cNvPicPr>
          <p:nvPr/>
        </p:nvPicPr>
        <p:blipFill rotWithShape="1">
          <a:blip r:embed="rId2"/>
          <a:srcRect b="25257"/>
          <a:stretch/>
        </p:blipFill>
        <p:spPr>
          <a:xfrm>
            <a:off x="833441" y="2690687"/>
            <a:ext cx="3829999" cy="3556444"/>
          </a:xfrm>
          <a:prstGeom prst="rect">
            <a:avLst/>
          </a:prstGeom>
        </p:spPr>
      </p:pic>
      <p:pic>
        <p:nvPicPr>
          <p:cNvPr id="11" name="Grafik 10">
            <a:extLst>
              <a:ext uri="{FF2B5EF4-FFF2-40B4-BE49-F238E27FC236}">
                <a16:creationId xmlns:a16="http://schemas.microsoft.com/office/drawing/2014/main" id="{6671C668-AA8B-44AE-8DE3-C5AB165541F0}"/>
              </a:ext>
            </a:extLst>
          </p:cNvPr>
          <p:cNvPicPr>
            <a:picLocks noChangeAspect="1"/>
          </p:cNvPicPr>
          <p:nvPr/>
        </p:nvPicPr>
        <p:blipFill>
          <a:blip r:embed="rId3"/>
          <a:stretch>
            <a:fillRect/>
          </a:stretch>
        </p:blipFill>
        <p:spPr>
          <a:xfrm>
            <a:off x="4559946" y="2691929"/>
            <a:ext cx="4191000" cy="2657475"/>
          </a:xfrm>
          <a:prstGeom prst="rect">
            <a:avLst/>
          </a:prstGeom>
        </p:spPr>
      </p:pic>
      <p:pic>
        <p:nvPicPr>
          <p:cNvPr id="12" name="Grafik 11">
            <a:extLst>
              <a:ext uri="{FF2B5EF4-FFF2-40B4-BE49-F238E27FC236}">
                <a16:creationId xmlns:a16="http://schemas.microsoft.com/office/drawing/2014/main" id="{B2DB3A6B-59AD-4BFF-B0BF-81786EA5CE3C}"/>
              </a:ext>
            </a:extLst>
          </p:cNvPr>
          <p:cNvPicPr>
            <a:picLocks noChangeAspect="1"/>
          </p:cNvPicPr>
          <p:nvPr/>
        </p:nvPicPr>
        <p:blipFill rotWithShape="1">
          <a:blip r:embed="rId2"/>
          <a:srcRect t="74342"/>
          <a:stretch/>
        </p:blipFill>
        <p:spPr>
          <a:xfrm>
            <a:off x="4663440" y="5197639"/>
            <a:ext cx="3997824" cy="1274344"/>
          </a:xfrm>
          <a:prstGeom prst="rect">
            <a:avLst/>
          </a:prstGeom>
        </p:spPr>
      </p:pic>
    </p:spTree>
    <p:extLst>
      <p:ext uri="{BB962C8B-B14F-4D97-AF65-F5344CB8AC3E}">
        <p14:creationId xmlns:p14="http://schemas.microsoft.com/office/powerpoint/2010/main" val="673886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E71063F-976C-43F9-B035-12B69F8F80A7}"/>
              </a:ext>
            </a:extLst>
          </p:cNvPr>
          <p:cNvSpPr>
            <a:spLocks noGrp="1"/>
          </p:cNvSpPr>
          <p:nvPr>
            <p:ph type="sldNum" sz="quarter" idx="12"/>
          </p:nvPr>
        </p:nvSpPr>
        <p:spPr/>
        <p:txBody>
          <a:bodyPr/>
          <a:lstStyle/>
          <a:p>
            <a:fld id="{21922235-953F-8B40-8718-105C83D26D8E}" type="slidenum">
              <a:rPr lang="de-DE" smtClean="0"/>
              <a:pPr/>
              <a:t>37</a:t>
            </a:fld>
            <a:endParaRPr lang="de-DE" dirty="0"/>
          </a:p>
        </p:txBody>
      </p:sp>
      <p:sp>
        <p:nvSpPr>
          <p:cNvPr id="10" name="Fußzeilenplatzhalter 2">
            <a:extLst>
              <a:ext uri="{FF2B5EF4-FFF2-40B4-BE49-F238E27FC236}">
                <a16:creationId xmlns:a16="http://schemas.microsoft.com/office/drawing/2014/main" id="{47D13410-067A-498A-B315-F87DE080EDAB}"/>
              </a:ext>
            </a:extLst>
          </p:cNvPr>
          <p:cNvSpPr txBox="1">
            <a:spLocks/>
          </p:cNvSpPr>
          <p:nvPr/>
        </p:nvSpPr>
        <p:spPr>
          <a:xfrm>
            <a:off x="5317989" y="6356358"/>
            <a:ext cx="3343275" cy="365125"/>
          </a:xfrm>
          <a:prstGeom prst="rect">
            <a:avLst/>
          </a:prstGeom>
        </p:spPr>
        <p:txBody>
          <a:bodyPr vert="horz" lIns="91440" tIns="45720" rIns="91440" bIns="45720" rtlCol="0" anchor="ctr"/>
          <a:lstStyle>
            <a:defPPr>
              <a:defRPr lang="de-DE"/>
            </a:defPPr>
            <a:lvl1pPr marL="0" algn="ctr" defTabSz="914400" rtl="0" eaLnBrk="1" latinLnBrk="0" hangingPunct="1">
              <a:defRPr sz="98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@2021 by Alethia Sales GmbH | Alle Rechte vorbehalten</a:t>
            </a:r>
            <a:endParaRPr lang="de-DE" dirty="0"/>
          </a:p>
        </p:txBody>
      </p:sp>
      <p:pic>
        <p:nvPicPr>
          <p:cNvPr id="12" name="Grafik 11">
            <a:extLst>
              <a:ext uri="{FF2B5EF4-FFF2-40B4-BE49-F238E27FC236}">
                <a16:creationId xmlns:a16="http://schemas.microsoft.com/office/drawing/2014/main" id="{887930A2-5699-4CC3-A77E-6E3385182D27}"/>
              </a:ext>
            </a:extLst>
          </p:cNvPr>
          <p:cNvPicPr>
            <a:picLocks noChangeAspect="1"/>
          </p:cNvPicPr>
          <p:nvPr/>
        </p:nvPicPr>
        <p:blipFill rotWithShape="1">
          <a:blip r:embed="rId2"/>
          <a:srcRect r="49837"/>
          <a:stretch/>
        </p:blipFill>
        <p:spPr>
          <a:xfrm>
            <a:off x="996953" y="1130055"/>
            <a:ext cx="3757337" cy="5591428"/>
          </a:xfrm>
          <a:prstGeom prst="rect">
            <a:avLst/>
          </a:prstGeom>
        </p:spPr>
      </p:pic>
      <p:pic>
        <p:nvPicPr>
          <p:cNvPr id="13" name="Grafik 12">
            <a:extLst>
              <a:ext uri="{FF2B5EF4-FFF2-40B4-BE49-F238E27FC236}">
                <a16:creationId xmlns:a16="http://schemas.microsoft.com/office/drawing/2014/main" id="{465F8F05-8EA0-4B9D-9594-2A9F238D9A4F}"/>
              </a:ext>
            </a:extLst>
          </p:cNvPr>
          <p:cNvPicPr>
            <a:picLocks noChangeAspect="1"/>
          </p:cNvPicPr>
          <p:nvPr/>
        </p:nvPicPr>
        <p:blipFill rotWithShape="1">
          <a:blip r:embed="rId2"/>
          <a:srcRect l="49837"/>
          <a:stretch/>
        </p:blipFill>
        <p:spPr>
          <a:xfrm>
            <a:off x="5136199" y="1130055"/>
            <a:ext cx="3757337" cy="5591428"/>
          </a:xfrm>
          <a:prstGeom prst="rect">
            <a:avLst/>
          </a:prstGeom>
        </p:spPr>
      </p:pic>
    </p:spTree>
    <p:extLst>
      <p:ext uri="{BB962C8B-B14F-4D97-AF65-F5344CB8AC3E}">
        <p14:creationId xmlns:p14="http://schemas.microsoft.com/office/powerpoint/2010/main" val="4169541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8E3BF9E-2F10-49DE-9BB0-577ACD3E0CEE}"/>
              </a:ext>
            </a:extLst>
          </p:cNvPr>
          <p:cNvSpPr>
            <a:spLocks noGrp="1"/>
          </p:cNvSpPr>
          <p:nvPr>
            <p:ph type="ftr" sz="quarter" idx="11"/>
          </p:nvPr>
        </p:nvSpPr>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9DC21912-7819-4C00-9763-9621D6F33BEA}"/>
              </a:ext>
            </a:extLst>
          </p:cNvPr>
          <p:cNvSpPr>
            <a:spLocks noGrp="1"/>
          </p:cNvSpPr>
          <p:nvPr>
            <p:ph type="sldNum" sz="quarter" idx="12"/>
          </p:nvPr>
        </p:nvSpPr>
        <p:spPr/>
        <p:txBody>
          <a:bodyPr/>
          <a:lstStyle/>
          <a:p>
            <a:fld id="{21922235-953F-8B40-8718-105C83D26D8E}" type="slidenum">
              <a:rPr lang="de-DE" smtClean="0"/>
              <a:pPr/>
              <a:t>38</a:t>
            </a:fld>
            <a:endParaRPr lang="de-DE" dirty="0"/>
          </a:p>
        </p:txBody>
      </p:sp>
      <p:pic>
        <p:nvPicPr>
          <p:cNvPr id="6" name="Grafik 5">
            <a:extLst>
              <a:ext uri="{FF2B5EF4-FFF2-40B4-BE49-F238E27FC236}">
                <a16:creationId xmlns:a16="http://schemas.microsoft.com/office/drawing/2014/main" id="{85B0C28D-0E1D-45B4-A3D8-99AAAFA2BB60}"/>
              </a:ext>
            </a:extLst>
          </p:cNvPr>
          <p:cNvPicPr>
            <a:picLocks noChangeAspect="1"/>
          </p:cNvPicPr>
          <p:nvPr/>
        </p:nvPicPr>
        <p:blipFill rotWithShape="1">
          <a:blip r:embed="rId2"/>
          <a:srcRect b="17754"/>
          <a:stretch/>
        </p:blipFill>
        <p:spPr>
          <a:xfrm>
            <a:off x="995681" y="1116453"/>
            <a:ext cx="3908194" cy="5340654"/>
          </a:xfrm>
          <a:prstGeom prst="rect">
            <a:avLst/>
          </a:prstGeom>
        </p:spPr>
      </p:pic>
      <p:pic>
        <p:nvPicPr>
          <p:cNvPr id="7" name="Grafik 6">
            <a:extLst>
              <a:ext uri="{FF2B5EF4-FFF2-40B4-BE49-F238E27FC236}">
                <a16:creationId xmlns:a16="http://schemas.microsoft.com/office/drawing/2014/main" id="{18E12BD8-0EF3-4009-838D-E56BC7CDF4B2}"/>
              </a:ext>
            </a:extLst>
          </p:cNvPr>
          <p:cNvPicPr>
            <a:picLocks noChangeAspect="1"/>
          </p:cNvPicPr>
          <p:nvPr/>
        </p:nvPicPr>
        <p:blipFill>
          <a:blip r:embed="rId3"/>
          <a:stretch>
            <a:fillRect/>
          </a:stretch>
        </p:blipFill>
        <p:spPr>
          <a:xfrm>
            <a:off x="5020769" y="2459985"/>
            <a:ext cx="3541339" cy="4319109"/>
          </a:xfrm>
          <a:prstGeom prst="rect">
            <a:avLst/>
          </a:prstGeom>
        </p:spPr>
      </p:pic>
      <p:pic>
        <p:nvPicPr>
          <p:cNvPr id="8" name="Grafik 7">
            <a:extLst>
              <a:ext uri="{FF2B5EF4-FFF2-40B4-BE49-F238E27FC236}">
                <a16:creationId xmlns:a16="http://schemas.microsoft.com/office/drawing/2014/main" id="{072573C2-F2DB-417F-AC0E-CA0B6A52D09E}"/>
              </a:ext>
            </a:extLst>
          </p:cNvPr>
          <p:cNvPicPr>
            <a:picLocks noChangeAspect="1"/>
          </p:cNvPicPr>
          <p:nvPr/>
        </p:nvPicPr>
        <p:blipFill rotWithShape="1">
          <a:blip r:embed="rId2"/>
          <a:srcRect b="94261"/>
          <a:stretch/>
        </p:blipFill>
        <p:spPr>
          <a:xfrm>
            <a:off x="4953000" y="1116453"/>
            <a:ext cx="3749359" cy="357541"/>
          </a:xfrm>
          <a:prstGeom prst="rect">
            <a:avLst/>
          </a:prstGeom>
        </p:spPr>
      </p:pic>
      <p:pic>
        <p:nvPicPr>
          <p:cNvPr id="9" name="Grafik 8">
            <a:extLst>
              <a:ext uri="{FF2B5EF4-FFF2-40B4-BE49-F238E27FC236}">
                <a16:creationId xmlns:a16="http://schemas.microsoft.com/office/drawing/2014/main" id="{5490A573-F0F1-4E6A-8341-DB2B86DB3D59}"/>
              </a:ext>
            </a:extLst>
          </p:cNvPr>
          <p:cNvPicPr>
            <a:picLocks noChangeAspect="1"/>
          </p:cNvPicPr>
          <p:nvPr/>
        </p:nvPicPr>
        <p:blipFill rotWithShape="1">
          <a:blip r:embed="rId2"/>
          <a:srcRect t="81927"/>
          <a:stretch/>
        </p:blipFill>
        <p:spPr>
          <a:xfrm>
            <a:off x="4922519" y="1469514"/>
            <a:ext cx="3749359" cy="1125872"/>
          </a:xfrm>
          <a:prstGeom prst="rect">
            <a:avLst/>
          </a:prstGeom>
        </p:spPr>
      </p:pic>
    </p:spTree>
    <p:extLst>
      <p:ext uri="{BB962C8B-B14F-4D97-AF65-F5344CB8AC3E}">
        <p14:creationId xmlns:p14="http://schemas.microsoft.com/office/powerpoint/2010/main" val="1951993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2658DDFC-BA19-4435-83B0-5605DB81E56F}"/>
              </a:ext>
            </a:extLst>
          </p:cNvPr>
          <p:cNvSpPr>
            <a:spLocks noGrp="1"/>
          </p:cNvSpPr>
          <p:nvPr>
            <p:ph type="ftr" sz="quarter" idx="11"/>
          </p:nvPr>
        </p:nvSpPr>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03044DB7-C501-40C2-B736-499504B2FE9D}"/>
              </a:ext>
            </a:extLst>
          </p:cNvPr>
          <p:cNvSpPr>
            <a:spLocks noGrp="1"/>
          </p:cNvSpPr>
          <p:nvPr>
            <p:ph type="sldNum" sz="quarter" idx="12"/>
          </p:nvPr>
        </p:nvSpPr>
        <p:spPr/>
        <p:txBody>
          <a:bodyPr/>
          <a:lstStyle/>
          <a:p>
            <a:fld id="{21922235-953F-8B40-8718-105C83D26D8E}" type="slidenum">
              <a:rPr lang="de-DE" smtClean="0"/>
              <a:pPr/>
              <a:t>39</a:t>
            </a:fld>
            <a:endParaRPr lang="de-DE" dirty="0"/>
          </a:p>
        </p:txBody>
      </p:sp>
      <p:pic>
        <p:nvPicPr>
          <p:cNvPr id="6" name="Grafik 5">
            <a:extLst>
              <a:ext uri="{FF2B5EF4-FFF2-40B4-BE49-F238E27FC236}">
                <a16:creationId xmlns:a16="http://schemas.microsoft.com/office/drawing/2014/main" id="{7DFF2F0A-852B-4E93-8154-257A4DE2D41D}"/>
              </a:ext>
            </a:extLst>
          </p:cNvPr>
          <p:cNvPicPr>
            <a:picLocks noChangeAspect="1"/>
          </p:cNvPicPr>
          <p:nvPr/>
        </p:nvPicPr>
        <p:blipFill>
          <a:blip r:embed="rId2"/>
          <a:stretch>
            <a:fillRect/>
          </a:stretch>
        </p:blipFill>
        <p:spPr>
          <a:xfrm>
            <a:off x="681037" y="1412883"/>
            <a:ext cx="4019550" cy="4943475"/>
          </a:xfrm>
          <a:prstGeom prst="rect">
            <a:avLst/>
          </a:prstGeom>
        </p:spPr>
      </p:pic>
      <p:pic>
        <p:nvPicPr>
          <p:cNvPr id="7" name="Grafik 6">
            <a:extLst>
              <a:ext uri="{FF2B5EF4-FFF2-40B4-BE49-F238E27FC236}">
                <a16:creationId xmlns:a16="http://schemas.microsoft.com/office/drawing/2014/main" id="{461AEF4C-C0F4-4DB2-B0F6-CBA515ED789D}"/>
              </a:ext>
            </a:extLst>
          </p:cNvPr>
          <p:cNvPicPr>
            <a:picLocks noChangeAspect="1"/>
          </p:cNvPicPr>
          <p:nvPr/>
        </p:nvPicPr>
        <p:blipFill rotWithShape="1">
          <a:blip r:embed="rId3"/>
          <a:srcRect b="16318"/>
          <a:stretch/>
        </p:blipFill>
        <p:spPr>
          <a:xfrm>
            <a:off x="4867566" y="1334320"/>
            <a:ext cx="3910673" cy="4828355"/>
          </a:xfrm>
          <a:prstGeom prst="rect">
            <a:avLst/>
          </a:prstGeom>
        </p:spPr>
      </p:pic>
      <p:sp>
        <p:nvSpPr>
          <p:cNvPr id="3" name="TextBox 2">
            <a:extLst>
              <a:ext uri="{FF2B5EF4-FFF2-40B4-BE49-F238E27FC236}">
                <a16:creationId xmlns:a16="http://schemas.microsoft.com/office/drawing/2014/main" id="{FFA2EEB1-254E-484B-9263-E71D4609EACD}"/>
              </a:ext>
            </a:extLst>
          </p:cNvPr>
          <p:cNvSpPr txBox="1"/>
          <p:nvPr/>
        </p:nvSpPr>
        <p:spPr>
          <a:xfrm>
            <a:off x="3581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379082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6" y="1453584"/>
            <a:ext cx="8543927" cy="690393"/>
          </a:xfrm>
        </p:spPr>
        <p:txBody>
          <a:bodyPr>
            <a:noAutofit/>
          </a:bodyPr>
          <a:lstStyle/>
          <a:p>
            <a:pPr marL="0" lvl="6" indent="0">
              <a:lnSpc>
                <a:spcPct val="100000"/>
              </a:lnSpc>
              <a:spcBef>
                <a:spcPts val="800"/>
              </a:spcBef>
              <a:buNone/>
            </a:pPr>
            <a:r>
              <a:rPr lang="en-GB" sz="3000" b="1" dirty="0">
                <a:latin typeface="+mj-lt"/>
              </a:rPr>
              <a:t>Brands and Industries </a:t>
            </a: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4</a:t>
            </a:fld>
            <a:endParaRPr lang="de-DE"/>
          </a:p>
        </p:txBody>
      </p:sp>
      <p:sp>
        <p:nvSpPr>
          <p:cNvPr id="20" name="Inhaltsplatzhalter 2">
            <a:extLst>
              <a:ext uri="{FF2B5EF4-FFF2-40B4-BE49-F238E27FC236}">
                <a16:creationId xmlns:a16="http://schemas.microsoft.com/office/drawing/2014/main" id="{C2434D08-BC1B-42C5-94EF-D25D688FFAC1}"/>
              </a:ext>
            </a:extLst>
          </p:cNvPr>
          <p:cNvSpPr txBox="1">
            <a:spLocks/>
          </p:cNvSpPr>
          <p:nvPr/>
        </p:nvSpPr>
        <p:spPr>
          <a:xfrm>
            <a:off x="681036" y="2464113"/>
            <a:ext cx="8691564" cy="655068"/>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lvl="6" indent="0">
              <a:lnSpc>
                <a:spcPct val="100000"/>
              </a:lnSpc>
              <a:spcBef>
                <a:spcPts val="800"/>
              </a:spcBef>
              <a:buFont typeface="Arial" panose="020B0604020202020204" pitchFamily="34" charset="0"/>
              <a:buNone/>
            </a:pPr>
            <a:r>
              <a:rPr lang="en-GB" sz="1600" dirty="0">
                <a:latin typeface="+mj-lt"/>
              </a:rPr>
              <a:t>Alethia Life Sciences AG markets it´s products under the company´s own umbrella brands «Innova Solutions by Alethia» and «Alethia Switzerland</a:t>
            </a:r>
            <a:r>
              <a:rPr lang="en-GB" sz="1600" dirty="0"/>
              <a:t>» *</a:t>
            </a:r>
            <a:endParaRPr lang="en-GB" sz="1600" dirty="0">
              <a:latin typeface="+mj-lt"/>
            </a:endParaRPr>
          </a:p>
        </p:txBody>
      </p:sp>
      <p:sp>
        <p:nvSpPr>
          <p:cNvPr id="9" name="Textfeld 8">
            <a:extLst>
              <a:ext uri="{FF2B5EF4-FFF2-40B4-BE49-F238E27FC236}">
                <a16:creationId xmlns:a16="http://schemas.microsoft.com/office/drawing/2014/main" id="{200253B5-5FFF-4BC4-9ABB-D207E3C9EAA3}"/>
              </a:ext>
            </a:extLst>
          </p:cNvPr>
          <p:cNvSpPr txBox="1"/>
          <p:nvPr/>
        </p:nvSpPr>
        <p:spPr>
          <a:xfrm>
            <a:off x="734511" y="6338688"/>
            <a:ext cx="3751764" cy="369332"/>
          </a:xfrm>
          <a:prstGeom prst="rect">
            <a:avLst/>
          </a:prstGeom>
          <a:noFill/>
        </p:spPr>
        <p:txBody>
          <a:bodyPr wrap="square">
            <a:spAutoFit/>
          </a:bodyPr>
          <a:lstStyle/>
          <a:p>
            <a:r>
              <a:rPr lang="en-GB" sz="1800" noProof="0" dirty="0">
                <a:effectLst/>
                <a:latin typeface="Calibri Light" panose="020F0302020204030204" pitchFamily="34" charset="0"/>
                <a:ea typeface="Calibri" panose="020F0502020204030204" pitchFamily="34" charset="0"/>
                <a:cs typeface="Calibri Light" panose="020F0302020204030204" pitchFamily="34" charset="0"/>
              </a:rPr>
              <a:t>*</a:t>
            </a:r>
            <a:r>
              <a:rPr lang="en-GB" sz="1200" dirty="0">
                <a:latin typeface="Calibri Light" panose="020F0302020204030204" pitchFamily="34" charset="0"/>
                <a:ea typeface="Calibri" panose="020F0502020204030204" pitchFamily="34" charset="0"/>
                <a:cs typeface="Calibri Light" panose="020F0302020204030204" pitchFamily="34" charset="0"/>
              </a:rPr>
              <a:t> Additionally: private labels of sales/distribution partners</a:t>
            </a:r>
          </a:p>
        </p:txBody>
      </p:sp>
      <p:pic>
        <p:nvPicPr>
          <p:cNvPr id="7" name="Grafik 6">
            <a:extLst>
              <a:ext uri="{FF2B5EF4-FFF2-40B4-BE49-F238E27FC236}">
                <a16:creationId xmlns:a16="http://schemas.microsoft.com/office/drawing/2014/main" id="{45E0990D-A3B9-4E5B-BFE8-6FEA60061D6F}"/>
              </a:ext>
            </a:extLst>
          </p:cNvPr>
          <p:cNvPicPr>
            <a:picLocks noChangeAspect="1"/>
          </p:cNvPicPr>
          <p:nvPr/>
        </p:nvPicPr>
        <p:blipFill>
          <a:blip r:embed="rId3"/>
          <a:stretch>
            <a:fillRect/>
          </a:stretch>
        </p:blipFill>
        <p:spPr>
          <a:xfrm>
            <a:off x="734511" y="3042181"/>
            <a:ext cx="7933239" cy="3091597"/>
          </a:xfrm>
          <a:prstGeom prst="rect">
            <a:avLst/>
          </a:prstGeom>
        </p:spPr>
      </p:pic>
    </p:spTree>
    <p:extLst>
      <p:ext uri="{BB962C8B-B14F-4D97-AF65-F5344CB8AC3E}">
        <p14:creationId xmlns:p14="http://schemas.microsoft.com/office/powerpoint/2010/main" val="3680376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BAD9F7D6-C591-472C-BCF6-BDFBA88F7E00}"/>
              </a:ext>
            </a:extLst>
          </p:cNvPr>
          <p:cNvSpPr>
            <a:spLocks noGrp="1"/>
          </p:cNvSpPr>
          <p:nvPr>
            <p:ph type="ftr" sz="quarter" idx="11"/>
          </p:nvPr>
        </p:nvSpPr>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67F13610-700E-4108-BE7E-6293E888ACF2}"/>
              </a:ext>
            </a:extLst>
          </p:cNvPr>
          <p:cNvSpPr>
            <a:spLocks noGrp="1"/>
          </p:cNvSpPr>
          <p:nvPr>
            <p:ph type="sldNum" sz="quarter" idx="12"/>
          </p:nvPr>
        </p:nvSpPr>
        <p:spPr/>
        <p:txBody>
          <a:bodyPr/>
          <a:lstStyle/>
          <a:p>
            <a:fld id="{21922235-953F-8B40-8718-105C83D26D8E}" type="slidenum">
              <a:rPr lang="de-DE" smtClean="0"/>
              <a:pPr/>
              <a:t>40</a:t>
            </a:fld>
            <a:endParaRPr lang="de-DE" dirty="0"/>
          </a:p>
        </p:txBody>
      </p:sp>
      <p:pic>
        <p:nvPicPr>
          <p:cNvPr id="6" name="Grafik 5">
            <a:extLst>
              <a:ext uri="{FF2B5EF4-FFF2-40B4-BE49-F238E27FC236}">
                <a16:creationId xmlns:a16="http://schemas.microsoft.com/office/drawing/2014/main" id="{B8B0E63F-4F19-4F95-9794-88E13F70EF35}"/>
              </a:ext>
            </a:extLst>
          </p:cNvPr>
          <p:cNvPicPr>
            <a:picLocks noChangeAspect="1"/>
          </p:cNvPicPr>
          <p:nvPr/>
        </p:nvPicPr>
        <p:blipFill rotWithShape="1">
          <a:blip r:embed="rId2"/>
          <a:srcRect b="92772"/>
          <a:stretch/>
        </p:blipFill>
        <p:spPr>
          <a:xfrm>
            <a:off x="681037" y="1261745"/>
            <a:ext cx="4067175" cy="433705"/>
          </a:xfrm>
          <a:prstGeom prst="rect">
            <a:avLst/>
          </a:prstGeom>
        </p:spPr>
      </p:pic>
      <p:pic>
        <p:nvPicPr>
          <p:cNvPr id="7" name="Grafik 6">
            <a:extLst>
              <a:ext uri="{FF2B5EF4-FFF2-40B4-BE49-F238E27FC236}">
                <a16:creationId xmlns:a16="http://schemas.microsoft.com/office/drawing/2014/main" id="{0D44B9E5-B99F-4F57-B770-0B9C1D330E2E}"/>
              </a:ext>
            </a:extLst>
          </p:cNvPr>
          <p:cNvPicPr>
            <a:picLocks noChangeAspect="1"/>
          </p:cNvPicPr>
          <p:nvPr/>
        </p:nvPicPr>
        <p:blipFill rotWithShape="1">
          <a:blip r:embed="rId3"/>
          <a:srcRect t="8877"/>
          <a:stretch/>
        </p:blipFill>
        <p:spPr>
          <a:xfrm>
            <a:off x="758324" y="1666874"/>
            <a:ext cx="4076700" cy="4791075"/>
          </a:xfrm>
          <a:prstGeom prst="rect">
            <a:avLst/>
          </a:prstGeom>
        </p:spPr>
      </p:pic>
      <p:pic>
        <p:nvPicPr>
          <p:cNvPr id="8" name="Grafik 7">
            <a:extLst>
              <a:ext uri="{FF2B5EF4-FFF2-40B4-BE49-F238E27FC236}">
                <a16:creationId xmlns:a16="http://schemas.microsoft.com/office/drawing/2014/main" id="{FFE813DA-C1DB-461C-A654-9705E2680647}"/>
              </a:ext>
            </a:extLst>
          </p:cNvPr>
          <p:cNvPicPr>
            <a:picLocks noChangeAspect="1"/>
          </p:cNvPicPr>
          <p:nvPr/>
        </p:nvPicPr>
        <p:blipFill>
          <a:blip r:embed="rId4"/>
          <a:stretch>
            <a:fillRect/>
          </a:stretch>
        </p:blipFill>
        <p:spPr>
          <a:xfrm>
            <a:off x="5070978" y="1357312"/>
            <a:ext cx="4029075" cy="1743075"/>
          </a:xfrm>
          <a:prstGeom prst="rect">
            <a:avLst/>
          </a:prstGeom>
        </p:spPr>
      </p:pic>
      <p:pic>
        <p:nvPicPr>
          <p:cNvPr id="9" name="Grafik 8">
            <a:extLst>
              <a:ext uri="{FF2B5EF4-FFF2-40B4-BE49-F238E27FC236}">
                <a16:creationId xmlns:a16="http://schemas.microsoft.com/office/drawing/2014/main" id="{E28AC169-0274-4F0B-A44B-8DC91DA946BF}"/>
              </a:ext>
            </a:extLst>
          </p:cNvPr>
          <p:cNvPicPr>
            <a:picLocks noChangeAspect="1"/>
          </p:cNvPicPr>
          <p:nvPr/>
        </p:nvPicPr>
        <p:blipFill>
          <a:blip r:embed="rId5"/>
          <a:stretch>
            <a:fillRect/>
          </a:stretch>
        </p:blipFill>
        <p:spPr>
          <a:xfrm>
            <a:off x="5051926" y="3300412"/>
            <a:ext cx="4095750" cy="2524125"/>
          </a:xfrm>
          <a:prstGeom prst="rect">
            <a:avLst/>
          </a:prstGeom>
        </p:spPr>
      </p:pic>
    </p:spTree>
    <p:extLst>
      <p:ext uri="{BB962C8B-B14F-4D97-AF65-F5344CB8AC3E}">
        <p14:creationId xmlns:p14="http://schemas.microsoft.com/office/powerpoint/2010/main" val="1437702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602062F-9A83-4D35-ACA4-2E2C4E70599D}"/>
              </a:ext>
            </a:extLst>
          </p:cNvPr>
          <p:cNvSpPr>
            <a:spLocks noGrp="1"/>
          </p:cNvSpPr>
          <p:nvPr>
            <p:ph type="ftr" sz="quarter" idx="11"/>
          </p:nvPr>
        </p:nvSpPr>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5BC54721-3D2E-4708-97B3-58906AF0A853}"/>
              </a:ext>
            </a:extLst>
          </p:cNvPr>
          <p:cNvSpPr>
            <a:spLocks noGrp="1"/>
          </p:cNvSpPr>
          <p:nvPr>
            <p:ph type="sldNum" sz="quarter" idx="12"/>
          </p:nvPr>
        </p:nvSpPr>
        <p:spPr/>
        <p:txBody>
          <a:bodyPr/>
          <a:lstStyle/>
          <a:p>
            <a:fld id="{21922235-953F-8B40-8718-105C83D26D8E}" type="slidenum">
              <a:rPr lang="de-DE" smtClean="0"/>
              <a:pPr/>
              <a:t>41</a:t>
            </a:fld>
            <a:endParaRPr lang="de-DE" dirty="0"/>
          </a:p>
        </p:txBody>
      </p:sp>
      <p:pic>
        <p:nvPicPr>
          <p:cNvPr id="6" name="Grafik 5">
            <a:extLst>
              <a:ext uri="{FF2B5EF4-FFF2-40B4-BE49-F238E27FC236}">
                <a16:creationId xmlns:a16="http://schemas.microsoft.com/office/drawing/2014/main" id="{2F1C05E9-44C7-4909-8EA8-16585B192C46}"/>
              </a:ext>
            </a:extLst>
          </p:cNvPr>
          <p:cNvPicPr>
            <a:picLocks noChangeAspect="1"/>
          </p:cNvPicPr>
          <p:nvPr/>
        </p:nvPicPr>
        <p:blipFill>
          <a:blip r:embed="rId2"/>
          <a:stretch>
            <a:fillRect/>
          </a:stretch>
        </p:blipFill>
        <p:spPr>
          <a:xfrm>
            <a:off x="728664" y="1976437"/>
            <a:ext cx="4105275" cy="962025"/>
          </a:xfrm>
          <a:prstGeom prst="rect">
            <a:avLst/>
          </a:prstGeom>
        </p:spPr>
      </p:pic>
      <p:pic>
        <p:nvPicPr>
          <p:cNvPr id="7" name="Grafik 6">
            <a:extLst>
              <a:ext uri="{FF2B5EF4-FFF2-40B4-BE49-F238E27FC236}">
                <a16:creationId xmlns:a16="http://schemas.microsoft.com/office/drawing/2014/main" id="{3A1424E9-B6EE-425C-AA94-33C2B72A6051}"/>
              </a:ext>
            </a:extLst>
          </p:cNvPr>
          <p:cNvPicPr>
            <a:picLocks noChangeAspect="1"/>
          </p:cNvPicPr>
          <p:nvPr/>
        </p:nvPicPr>
        <p:blipFill>
          <a:blip r:embed="rId3"/>
          <a:stretch>
            <a:fillRect/>
          </a:stretch>
        </p:blipFill>
        <p:spPr>
          <a:xfrm>
            <a:off x="4953000" y="1909762"/>
            <a:ext cx="4495800" cy="781050"/>
          </a:xfrm>
          <a:prstGeom prst="rect">
            <a:avLst/>
          </a:prstGeom>
        </p:spPr>
      </p:pic>
      <p:sp>
        <p:nvSpPr>
          <p:cNvPr id="8" name="Textfeld 7">
            <a:extLst>
              <a:ext uri="{FF2B5EF4-FFF2-40B4-BE49-F238E27FC236}">
                <a16:creationId xmlns:a16="http://schemas.microsoft.com/office/drawing/2014/main" id="{217D6071-4549-45B8-9318-4BA650B13521}"/>
              </a:ext>
            </a:extLst>
          </p:cNvPr>
          <p:cNvSpPr txBox="1"/>
          <p:nvPr/>
        </p:nvSpPr>
        <p:spPr>
          <a:xfrm>
            <a:off x="855526" y="3509961"/>
            <a:ext cx="7805738" cy="1477328"/>
          </a:xfrm>
          <a:prstGeom prst="rect">
            <a:avLst/>
          </a:prstGeom>
          <a:noFill/>
        </p:spPr>
        <p:txBody>
          <a:bodyPr wrap="square" rtlCol="0">
            <a:spAutoFit/>
          </a:bodyPr>
          <a:lstStyle/>
          <a:p>
            <a:r>
              <a:rPr lang="en-GB" dirty="0"/>
              <a:t>As shown in the tables „Fog-it Plus“ Chlorine Dioxide has proven effective at eliminating a wide range of organisms. Testing is still being performed on other organisms, and will be added to this list as results come in. If an organism is not listed here, it des not mean that „Fog-It Plus“ Chlorine Dioxide is ineffective against it.</a:t>
            </a:r>
          </a:p>
        </p:txBody>
      </p:sp>
    </p:spTree>
    <p:extLst>
      <p:ext uri="{BB962C8B-B14F-4D97-AF65-F5344CB8AC3E}">
        <p14:creationId xmlns:p14="http://schemas.microsoft.com/office/powerpoint/2010/main" val="162187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62999"/>
            <a:ext cx="8543925" cy="690393"/>
          </a:xfrm>
        </p:spPr>
        <p:txBody>
          <a:bodyPr anchor="t" anchorCtr="0">
            <a:noAutofit/>
          </a:bodyPr>
          <a:lstStyle/>
          <a:p>
            <a:pPr>
              <a:lnSpc>
                <a:spcPct val="100000"/>
              </a:lnSpc>
            </a:pPr>
            <a:r>
              <a:rPr lang="en-US" sz="3000" b="1" dirty="0"/>
              <a:t>T</a:t>
            </a:r>
            <a:r>
              <a:rPr lang="en-US" sz="3000" b="1" dirty="0">
                <a:latin typeface="+mj-lt"/>
              </a:rPr>
              <a:t>echnological core areas</a:t>
            </a:r>
            <a:endParaRPr lang="en-GB" sz="3000" b="1" noProof="0" dirty="0">
              <a:latin typeface="Calibri Light" panose="020F0302020204030204" pitchFamily="34" charset="0"/>
              <a:cs typeface="Calibri Light" panose="020F0302020204030204" pitchFamily="34" charset="0"/>
            </a:endParaRPr>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6" y="2418945"/>
            <a:ext cx="8543925" cy="4080025"/>
          </a:xfrm>
        </p:spPr>
        <p:txBody>
          <a:bodyPr>
            <a:noAutofit/>
          </a:bodyPr>
          <a:lstStyle/>
          <a:p>
            <a:pPr marL="0" lvl="6" indent="0">
              <a:lnSpc>
                <a:spcPct val="100000"/>
              </a:lnSpc>
              <a:spcBef>
                <a:spcPts val="800"/>
              </a:spcBef>
              <a:spcAft>
                <a:spcPts val="1200"/>
              </a:spcAft>
              <a:buNone/>
            </a:pPr>
            <a:r>
              <a:rPr lang="en-US" sz="2000" dirty="0">
                <a:latin typeface="+mj-lt"/>
              </a:rPr>
              <a:t>Alethia Life Sciences AG pursues several technological core areas in which it has extensive know-how, numerous patents and patent applications, as well as significant unique selling points including:</a:t>
            </a:r>
          </a:p>
          <a:p>
            <a:pPr marL="342900" lvl="6" indent="-342900">
              <a:lnSpc>
                <a:spcPct val="100000"/>
              </a:lnSpc>
              <a:spcBef>
                <a:spcPts val="800"/>
              </a:spcBef>
            </a:pPr>
            <a:r>
              <a:rPr lang="en-US" sz="2000" dirty="0">
                <a:latin typeface="+mj-lt"/>
              </a:rPr>
              <a:t>Alcohol-free (hand) disinfection in medical quality</a:t>
            </a:r>
          </a:p>
          <a:p>
            <a:pPr marL="342900" lvl="6" indent="-342900">
              <a:lnSpc>
                <a:spcPct val="100000"/>
              </a:lnSpc>
              <a:spcBef>
                <a:spcPts val="800"/>
              </a:spcBef>
            </a:pPr>
            <a:r>
              <a:rPr lang="en-US" sz="2000" dirty="0">
                <a:latin typeface="+mj-lt"/>
              </a:rPr>
              <a:t>Ultra-high purity chlorine dioxide, including proprietary production systems</a:t>
            </a:r>
          </a:p>
          <a:p>
            <a:pPr marL="342900" lvl="6" indent="-342900">
              <a:lnSpc>
                <a:spcPct val="100000"/>
              </a:lnSpc>
              <a:spcBef>
                <a:spcPts val="800"/>
              </a:spcBef>
            </a:pPr>
            <a:r>
              <a:rPr lang="en-US" sz="2000" dirty="0">
                <a:latin typeface="+mj-lt"/>
              </a:rPr>
              <a:t>Innovative skin protection technology as the basis for functional cosmetic lines</a:t>
            </a:r>
          </a:p>
          <a:p>
            <a:pPr marL="342900" lvl="6" indent="-342900">
              <a:lnSpc>
                <a:spcPct val="100000"/>
              </a:lnSpc>
              <a:spcBef>
                <a:spcPts val="800"/>
              </a:spcBef>
            </a:pPr>
            <a:r>
              <a:rPr lang="en-US" sz="2000" dirty="0">
                <a:latin typeface="+mj-lt"/>
              </a:rPr>
              <a:t>A wipe system for high-level surface and medical device disinfection</a:t>
            </a:r>
          </a:p>
          <a:p>
            <a:pPr marL="342900" lvl="6" indent="-342900">
              <a:lnSpc>
                <a:spcPct val="100000"/>
              </a:lnSpc>
              <a:spcBef>
                <a:spcPts val="800"/>
              </a:spcBef>
            </a:pPr>
            <a:r>
              <a:rPr lang="en-US" sz="2000" dirty="0">
                <a:latin typeface="+mj-lt"/>
              </a:rPr>
              <a:t>New active ingredients as biocides/permanently sterile additives</a:t>
            </a:r>
          </a:p>
          <a:p>
            <a:pPr marL="0" lvl="6" indent="0">
              <a:lnSpc>
                <a:spcPct val="100000"/>
              </a:lnSpc>
              <a:spcBef>
                <a:spcPts val="800"/>
              </a:spcBef>
              <a:buNone/>
            </a:pPr>
            <a:endParaRPr lang="en-US" sz="2000" dirty="0">
              <a:latin typeface="+mj-lt"/>
            </a:endParaRPr>
          </a:p>
          <a:p>
            <a:pPr marL="0" lvl="6" indent="0">
              <a:lnSpc>
                <a:spcPct val="100000"/>
              </a:lnSpc>
              <a:spcBef>
                <a:spcPts val="800"/>
              </a:spcBef>
              <a:buNone/>
            </a:pPr>
            <a:endParaRPr lang="en-GB" sz="2000" dirty="0">
              <a:latin typeface="+mj-lt"/>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5</a:t>
            </a:fld>
            <a:endParaRPr lang="de-DE"/>
          </a:p>
        </p:txBody>
      </p:sp>
    </p:spTree>
    <p:extLst>
      <p:ext uri="{BB962C8B-B14F-4D97-AF65-F5344CB8AC3E}">
        <p14:creationId xmlns:p14="http://schemas.microsoft.com/office/powerpoint/2010/main" val="3603508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4C37C-E477-084D-9633-6B2736DB9AA6}"/>
              </a:ext>
            </a:extLst>
          </p:cNvPr>
          <p:cNvSpPr>
            <a:spLocks noGrp="1"/>
          </p:cNvSpPr>
          <p:nvPr>
            <p:ph type="title"/>
          </p:nvPr>
        </p:nvSpPr>
        <p:spPr>
          <a:xfrm>
            <a:off x="627697" y="1550935"/>
            <a:ext cx="8543925" cy="1430524"/>
          </a:xfrm>
        </p:spPr>
        <p:txBody>
          <a:bodyPr>
            <a:normAutofit/>
          </a:bodyPr>
          <a:lstStyle/>
          <a:p>
            <a:pPr>
              <a:lnSpc>
                <a:spcPct val="100000"/>
              </a:lnSpc>
            </a:pPr>
            <a:br>
              <a:rPr lang="en-GB" noProof="0" dirty="0"/>
            </a:br>
            <a:endParaRPr lang="en-GB" noProof="0" dirty="0"/>
          </a:p>
        </p:txBody>
      </p:sp>
      <p:sp>
        <p:nvSpPr>
          <p:cNvPr id="3" name="Inhaltsplatzhalter 2">
            <a:extLst>
              <a:ext uri="{FF2B5EF4-FFF2-40B4-BE49-F238E27FC236}">
                <a16:creationId xmlns:a16="http://schemas.microsoft.com/office/drawing/2014/main" id="{C26082BE-EDBD-2640-BD13-C3A9851F10E8}"/>
              </a:ext>
            </a:extLst>
          </p:cNvPr>
          <p:cNvSpPr>
            <a:spLocks noGrp="1"/>
          </p:cNvSpPr>
          <p:nvPr>
            <p:ph idx="1"/>
          </p:nvPr>
        </p:nvSpPr>
        <p:spPr>
          <a:xfrm>
            <a:off x="681038" y="2614411"/>
            <a:ext cx="8265738" cy="2389032"/>
          </a:xfrm>
        </p:spPr>
        <p:txBody>
          <a:bodyPr>
            <a:normAutofit/>
          </a:bodyPr>
          <a:lstStyle/>
          <a:p>
            <a:pPr marL="0" indent="0" algn="just">
              <a:lnSpc>
                <a:spcPct val="100000"/>
              </a:lnSpc>
              <a:spcBef>
                <a:spcPts val="300"/>
              </a:spcBef>
              <a:buNone/>
              <a:defRPr sz="1000" spc="0"/>
            </a:pPr>
            <a:r>
              <a:rPr lang="en-GB" sz="4000" b="1" noProof="0" dirty="0">
                <a:latin typeface="Calibri Light" panose="020F0302020204030204" pitchFamily="34" charset="0"/>
                <a:cs typeface="Calibri Light" panose="020F0302020204030204" pitchFamily="34" charset="0"/>
              </a:rPr>
              <a:t>Professional hygiene: disinfectants </a:t>
            </a:r>
          </a:p>
        </p:txBody>
      </p:sp>
      <p:sp>
        <p:nvSpPr>
          <p:cNvPr id="4" name="Fußzeilenplatzhalter 3">
            <a:extLst>
              <a:ext uri="{FF2B5EF4-FFF2-40B4-BE49-F238E27FC236}">
                <a16:creationId xmlns:a16="http://schemas.microsoft.com/office/drawing/2014/main" id="{115EA5F2-AB0C-E44A-B845-7CBAA5343D07}"/>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8BA573CD-B099-5548-A1ED-F7B17AD48D81}"/>
              </a:ext>
            </a:extLst>
          </p:cNvPr>
          <p:cNvSpPr>
            <a:spLocks noGrp="1"/>
          </p:cNvSpPr>
          <p:nvPr>
            <p:ph type="sldNum" sz="quarter" idx="12"/>
          </p:nvPr>
        </p:nvSpPr>
        <p:spPr/>
        <p:txBody>
          <a:bodyPr/>
          <a:lstStyle/>
          <a:p>
            <a:fld id="{21922235-953F-8B40-8718-105C83D26D8E}" type="slidenum">
              <a:rPr lang="de-DE" smtClean="0"/>
              <a:t>6</a:t>
            </a:fld>
            <a:endParaRPr lang="de-DE" dirty="0"/>
          </a:p>
        </p:txBody>
      </p:sp>
    </p:spTree>
    <p:extLst>
      <p:ext uri="{BB962C8B-B14F-4D97-AF65-F5344CB8AC3E}">
        <p14:creationId xmlns:p14="http://schemas.microsoft.com/office/powerpoint/2010/main" val="3721003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7" y="1464062"/>
            <a:ext cx="8543925" cy="690393"/>
          </a:xfrm>
        </p:spPr>
        <p:txBody>
          <a:bodyPr anchor="t" anchorCtr="0">
            <a:noAutofit/>
          </a:bodyPr>
          <a:lstStyle/>
          <a:p>
            <a:pPr>
              <a:lnSpc>
                <a:spcPct val="100000"/>
              </a:lnSpc>
            </a:pPr>
            <a:r>
              <a:rPr lang="en-GB" sz="3000" b="1" kern="0" spc="49" noProof="0" dirty="0">
                <a:solidFill>
                  <a:srgbClr val="000000"/>
                </a:solidFill>
                <a:latin typeface="Calibri Light" panose="020F0302020204030204" pitchFamily="34" charset="0"/>
                <a:cs typeface="Calibri Light" panose="020F0302020204030204" pitchFamily="34" charset="0"/>
                <a:sym typeface="Helvetica"/>
              </a:rPr>
              <a:t>Why </a:t>
            </a:r>
            <a:r>
              <a:rPr lang="en-GB" sz="3000" b="1" kern="0" spc="49" dirty="0">
                <a:solidFill>
                  <a:srgbClr val="000000"/>
                </a:solidFill>
                <a:latin typeface="Calibri Light" panose="020F0302020204030204" pitchFamily="34" charset="0"/>
                <a:cs typeface="Calibri Light" panose="020F0302020204030204" pitchFamily="34" charset="0"/>
                <a:sym typeface="Helvetica"/>
              </a:rPr>
              <a:t>disinfectants</a:t>
            </a:r>
            <a:r>
              <a:rPr lang="en-GB" sz="3000" b="1" kern="0" spc="49" noProof="0" dirty="0">
                <a:solidFill>
                  <a:srgbClr val="000000"/>
                </a:solidFill>
                <a:latin typeface="Calibri Light" panose="020F0302020204030204" pitchFamily="34" charset="0"/>
                <a:cs typeface="Calibri Light" panose="020F0302020204030204" pitchFamily="34" charset="0"/>
                <a:sym typeface="Helvetica"/>
              </a:rPr>
              <a:t>?</a:t>
            </a:r>
            <a:br>
              <a:rPr lang="en-GB" sz="3200" b="1" kern="0" spc="49" noProof="0" dirty="0">
                <a:solidFill>
                  <a:srgbClr val="000000"/>
                </a:solidFill>
                <a:latin typeface="Calibri Light" panose="020F0302020204030204" pitchFamily="34" charset="0"/>
                <a:cs typeface="Calibri Light" panose="020F0302020204030204" pitchFamily="34" charset="0"/>
                <a:sym typeface="Helvetica"/>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681038" y="2413318"/>
            <a:ext cx="8543925" cy="4080025"/>
          </a:xfrm>
        </p:spPr>
        <p:txBody>
          <a:bodyPr>
            <a:noAutofit/>
          </a:bodyPr>
          <a:lstStyle/>
          <a:p>
            <a:pPr defTabSz="316100" hangingPunct="0">
              <a:lnSpc>
                <a:spcPct val="110000"/>
              </a:lnSpc>
              <a:spcBef>
                <a:spcPts val="844"/>
              </a:spcBef>
              <a:spcAft>
                <a:spcPts val="844"/>
              </a:spcAft>
            </a:pPr>
            <a:r>
              <a:rPr lang="en-GB" sz="2000" kern="0" spc="49" noProof="0" dirty="0">
                <a:solidFill>
                  <a:srgbClr val="000000"/>
                </a:solidFill>
                <a:latin typeface="Calibri Light" panose="020F0302020204030204" pitchFamily="34" charset="0"/>
                <a:cs typeface="Calibri Light" panose="020F0302020204030204" pitchFamily="34" charset="0"/>
                <a:sym typeface="Helvetica"/>
              </a:rPr>
              <a:t>Hygiene has gained new importance in our life</a:t>
            </a:r>
          </a:p>
          <a:p>
            <a:pPr defTabSz="316100" hangingPunct="0">
              <a:lnSpc>
                <a:spcPct val="110000"/>
              </a:lnSpc>
              <a:spcBef>
                <a:spcPts val="844"/>
              </a:spcBef>
              <a:spcAft>
                <a:spcPts val="844"/>
              </a:spcAft>
            </a:pPr>
            <a:r>
              <a:rPr lang="en-GB" sz="2000" kern="0" spc="49" noProof="0" dirty="0">
                <a:solidFill>
                  <a:srgbClr val="000000"/>
                </a:solidFill>
                <a:latin typeface="Calibri Light" panose="020F0302020204030204" pitchFamily="34" charset="0"/>
                <a:cs typeface="Calibri Light" panose="020F0302020204030204" pitchFamily="34" charset="0"/>
                <a:sym typeface="Helvetica"/>
              </a:rPr>
              <a:t>The developments and insights since the start of the COVID-19 pandemic elevate the importance even further</a:t>
            </a:r>
          </a:p>
          <a:p>
            <a:pPr defTabSz="316100" hangingPunct="0">
              <a:lnSpc>
                <a:spcPct val="110000"/>
              </a:lnSpc>
              <a:spcBef>
                <a:spcPts val="844"/>
              </a:spcBef>
              <a:spcAft>
                <a:spcPts val="844"/>
              </a:spcAft>
            </a:pPr>
            <a:r>
              <a:rPr lang="en-GB" sz="2000" kern="0" spc="49" noProof="0" dirty="0">
                <a:solidFill>
                  <a:srgbClr val="000000"/>
                </a:solidFill>
                <a:latin typeface="Calibri Light" panose="020F0302020204030204" pitchFamily="34" charset="0"/>
                <a:cs typeface="Calibri Light" panose="020F0302020204030204" pitchFamily="34" charset="0"/>
                <a:sym typeface="Helvetica"/>
              </a:rPr>
              <a:t>All measures applied in the public and private sector are subject to most severe hygiene and safety standards</a:t>
            </a:r>
          </a:p>
          <a:p>
            <a:pPr defTabSz="316100" hangingPunct="0">
              <a:lnSpc>
                <a:spcPct val="110000"/>
              </a:lnSpc>
              <a:spcBef>
                <a:spcPts val="844"/>
              </a:spcBef>
              <a:spcAft>
                <a:spcPts val="844"/>
              </a:spcAft>
            </a:pPr>
            <a:r>
              <a:rPr lang="en-GB" sz="2000" kern="0" spc="49" noProof="0" dirty="0">
                <a:solidFill>
                  <a:srgbClr val="000000"/>
                </a:solidFill>
                <a:latin typeface="Calibri Light" panose="020F0302020204030204" pitchFamily="34" charset="0"/>
                <a:cs typeface="Calibri Light" panose="020F0302020204030204" pitchFamily="34" charset="0"/>
                <a:sym typeface="Helvetica"/>
              </a:rPr>
              <a:t>There is high </a:t>
            </a:r>
            <a:r>
              <a:rPr lang="en-GB" sz="2000" kern="0" spc="49" dirty="0">
                <a:solidFill>
                  <a:srgbClr val="000000"/>
                </a:solidFill>
                <a:latin typeface="Calibri Light" panose="020F0302020204030204" pitchFamily="34" charset="0"/>
                <a:cs typeface="Calibri Light" panose="020F0302020204030204" pitchFamily="34" charset="0"/>
                <a:sym typeface="Helvetica"/>
              </a:rPr>
              <a:t>demand</a:t>
            </a:r>
            <a:r>
              <a:rPr lang="en-GB" sz="2000" kern="0" spc="49" noProof="0" dirty="0">
                <a:solidFill>
                  <a:srgbClr val="000000"/>
                </a:solidFill>
                <a:latin typeface="Calibri Light" panose="020F0302020204030204" pitchFamily="34" charset="0"/>
                <a:cs typeface="Calibri Light" panose="020F0302020204030204" pitchFamily="34" charset="0"/>
                <a:sym typeface="Helvetica"/>
              </a:rPr>
              <a:t> from the public, especially in the medical sector</a:t>
            </a:r>
          </a:p>
          <a:p>
            <a:pPr marL="0" indent="0">
              <a:lnSpc>
                <a:spcPct val="150000"/>
              </a:lnSpc>
              <a:spcAft>
                <a:spcPts val="800"/>
              </a:spcAft>
              <a:buNone/>
            </a:pPr>
            <a:endParaRPr lang="en-GB" sz="2000" noProof="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@2021 by Alethia Sales GmbH |  All rights reserved</a:t>
            </a:r>
            <a:endParaRPr kumimoji="0" lang="de-DE" sz="9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22235-953F-8B40-8718-105C83D26D8E}" type="slidenum">
              <a:rPr kumimoji="0" lang="de-DE" sz="9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9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215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D5D8-2A48-D14A-843F-75E2B55C5ADE}"/>
              </a:ext>
            </a:extLst>
          </p:cNvPr>
          <p:cNvSpPr>
            <a:spLocks noGrp="1"/>
          </p:cNvSpPr>
          <p:nvPr>
            <p:ph type="title"/>
          </p:nvPr>
        </p:nvSpPr>
        <p:spPr>
          <a:xfrm>
            <a:off x="681038" y="1457386"/>
            <a:ext cx="8543925" cy="690393"/>
          </a:xfrm>
        </p:spPr>
        <p:txBody>
          <a:bodyPr anchor="t" anchorCtr="0">
            <a:noAutofit/>
          </a:bodyPr>
          <a:lstStyle/>
          <a:p>
            <a:pPr>
              <a:lnSpc>
                <a:spcPct val="100000"/>
              </a:lnSpc>
            </a:pPr>
            <a:r>
              <a:rPr lang="en-GB" sz="3000" b="1" noProof="0" dirty="0">
                <a:effectLst/>
                <a:latin typeface="Calibri Light" panose="020F0302020204030204" pitchFamily="34" charset="0"/>
                <a:ea typeface="Calibri" panose="020F0502020204030204" pitchFamily="34" charset="0"/>
                <a:cs typeface="Calibri Light" panose="020F0302020204030204" pitchFamily="34" charset="0"/>
              </a:rPr>
              <a:t>Areas of </a:t>
            </a:r>
            <a:r>
              <a:rPr lang="en-GB" sz="3000" b="1" dirty="0">
                <a:latin typeface="Calibri Light" panose="020F0302020204030204" pitchFamily="34" charset="0"/>
                <a:ea typeface="Calibri" panose="020F0502020204030204" pitchFamily="34" charset="0"/>
                <a:cs typeface="Calibri Light" panose="020F0302020204030204" pitchFamily="34" charset="0"/>
              </a:rPr>
              <a:t>application </a:t>
            </a:r>
            <a:br>
              <a:rPr lang="en-GB" sz="4000" b="1" noProof="0" dirty="0">
                <a:effectLst/>
                <a:latin typeface="Calibri Light" panose="020F0302020204030204" pitchFamily="34" charset="0"/>
                <a:ea typeface="Calibri" panose="020F0502020204030204" pitchFamily="34" charset="0"/>
                <a:cs typeface="Calibri Light" panose="020F0302020204030204" pitchFamily="34" charset="0"/>
              </a:rPr>
            </a:br>
            <a:br>
              <a:rPr lang="en-GB" sz="4000" b="1" noProof="0" dirty="0">
                <a:latin typeface="Calibri Light" panose="020F0302020204030204" pitchFamily="34" charset="0"/>
                <a:cs typeface="Calibri Light" panose="020F0302020204030204" pitchFamily="34" charset="0"/>
              </a:rPr>
            </a:br>
            <a:br>
              <a:rPr kumimoji="0" lang="en-GB" sz="4000" b="1" i="0" u="none" strike="noStrike" cap="none" spc="69" normalizeH="0" baseline="0" noProof="0" dirty="0">
                <a:ln>
                  <a:noFill/>
                </a:ln>
                <a:solidFill>
                  <a:srgbClr val="000000"/>
                </a:solidFill>
                <a:effectLst/>
                <a:uFillTx/>
                <a:latin typeface="Calibri Light" panose="020F0302020204030204" pitchFamily="34" charset="0"/>
                <a:cs typeface="Calibri Light" panose="020F0302020204030204" pitchFamily="34" charset="0"/>
                <a:sym typeface="Helvetica"/>
              </a:rPr>
            </a:br>
            <a:br>
              <a:rPr lang="en-GB" sz="3200" b="1" noProof="0" dirty="0">
                <a:latin typeface="Calibri Light" panose="020F0302020204030204" pitchFamily="34" charset="0"/>
                <a:ea typeface="Calibri" panose="020F0502020204030204" pitchFamily="34" charset="0"/>
                <a:cs typeface="Calibri Light" panose="020F0302020204030204" pitchFamily="34" charset="0"/>
              </a:rPr>
            </a:br>
            <a:br>
              <a:rPr lang="en-GB" noProof="0" dirty="0"/>
            </a:br>
            <a:endParaRPr lang="en-GB" noProof="0" dirty="0"/>
          </a:p>
        </p:txBody>
      </p:sp>
      <p:sp>
        <p:nvSpPr>
          <p:cNvPr id="3" name="Inhaltsplatzhalter 2">
            <a:extLst>
              <a:ext uri="{FF2B5EF4-FFF2-40B4-BE49-F238E27FC236}">
                <a16:creationId xmlns:a16="http://schemas.microsoft.com/office/drawing/2014/main" id="{723BBF25-5AAF-404C-9348-16094C5A5416}"/>
              </a:ext>
            </a:extLst>
          </p:cNvPr>
          <p:cNvSpPr>
            <a:spLocks noGrp="1"/>
          </p:cNvSpPr>
          <p:nvPr>
            <p:ph idx="1"/>
          </p:nvPr>
        </p:nvSpPr>
        <p:spPr>
          <a:xfrm>
            <a:off x="583352" y="3429000"/>
            <a:ext cx="4457700" cy="2934981"/>
          </a:xfrm>
        </p:spPr>
        <p:txBody>
          <a:bodyPr>
            <a:noAutofit/>
          </a:bodyPr>
          <a:lstStyle/>
          <a:p>
            <a:pPr marL="342900" marR="0" indent="-342900" algn="l" defTabSz="449580" rtl="0" fontAlgn="auto" latinLnBrk="0" hangingPunct="0">
              <a:lnSpc>
                <a:spcPct val="100000"/>
              </a:lnSpc>
              <a:spcBef>
                <a:spcPts val="800"/>
              </a:spcBef>
              <a:buClrTx/>
              <a:buSzTx/>
              <a:buFont typeface="Arial" panose="020B0604020202020204" pitchFamily="34" charset="0"/>
              <a:buChar char="•"/>
              <a:tabLst/>
            </a:pPr>
            <a:r>
              <a:rPr lang="en-GB" sz="2000" noProof="0" dirty="0">
                <a:latin typeface="Calibri Light" panose="020F0302020204030204" pitchFamily="34" charset="0"/>
                <a:cs typeface="Calibri Light" panose="020F0302020204030204" pitchFamily="34" charset="0"/>
              </a:rPr>
              <a:t>Vehicles</a:t>
            </a:r>
            <a:br>
              <a:rPr lang="en-GB" sz="2000" noProof="0" dirty="0">
                <a:latin typeface="Calibri Light" panose="020F0302020204030204" pitchFamily="34" charset="0"/>
                <a:cs typeface="Calibri Light" panose="020F0302020204030204" pitchFamily="34" charset="0"/>
              </a:rPr>
            </a:br>
            <a:r>
              <a:rPr lang="en-GB" sz="1300" noProof="0" dirty="0">
                <a:latin typeface="Calibri Light" panose="020F0302020204030204" pitchFamily="34" charset="0"/>
                <a:cs typeface="Calibri Light" panose="020F0302020204030204" pitchFamily="34" charset="0"/>
              </a:rPr>
              <a:t>e.g. car sale (new and used), car rental, car cleaning</a:t>
            </a:r>
          </a:p>
          <a:p>
            <a:pPr marL="342900" indent="-342900" defTabSz="449580" hangingPunct="0">
              <a:lnSpc>
                <a:spcPct val="100000"/>
              </a:lnSpc>
              <a:spcBef>
                <a:spcPts val="800"/>
              </a:spcBef>
            </a:pPr>
            <a:r>
              <a:rPr lang="en-GB" sz="2000" dirty="0">
                <a:latin typeface="Calibri Light" panose="020F0302020204030204" pitchFamily="34" charset="0"/>
                <a:cs typeface="Calibri Light" panose="020F0302020204030204" pitchFamily="34" charset="0"/>
              </a:rPr>
              <a:t>Ambulances</a:t>
            </a:r>
            <a:br>
              <a:rPr lang="en-GB" sz="2000" dirty="0">
                <a:latin typeface="Calibri Light" panose="020F03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rescue service, patient transport: Red Cross, </a:t>
            </a:r>
            <a:r>
              <a:rPr lang="de-AT" sz="1300" dirty="0">
                <a:latin typeface="Calibri Light" panose="020F0302020204030204" pitchFamily="34" charset="0"/>
                <a:cs typeface="Calibri Light" panose="020F0302020204030204" pitchFamily="34" charset="0"/>
              </a:rPr>
              <a:t>etc.</a:t>
            </a:r>
            <a:endParaRPr lang="en-GB" sz="1300" dirty="0">
              <a:latin typeface="Calibri Light" panose="020F0302020204030204" pitchFamily="34" charset="0"/>
              <a:cs typeface="Calibri Light" panose="020F0302020204030204" pitchFamily="34" charset="0"/>
            </a:endParaRPr>
          </a:p>
          <a:p>
            <a:pPr marL="342900" indent="-342900" defTabSz="449580" hangingPunct="0">
              <a:lnSpc>
                <a:spcPct val="100000"/>
              </a:lnSpc>
              <a:spcBef>
                <a:spcPts val="800"/>
              </a:spcBef>
            </a:pPr>
            <a:r>
              <a:rPr lang="en-GB" sz="2000" dirty="0">
                <a:latin typeface="Calibri Light" panose="020F0302020204030204" pitchFamily="34" charset="0"/>
                <a:ea typeface="Calibri" panose="020F0502020204030204" pitchFamily="34" charset="0"/>
                <a:cs typeface="Calibri Light" panose="020F0302020204030204" pitchFamily="34" charset="0"/>
              </a:rPr>
              <a:t>Healthcare sector</a:t>
            </a:r>
            <a:br>
              <a:rPr lang="en-GB" sz="2000" dirty="0">
                <a:latin typeface="Calibri Light" panose="020F0302020204030204" pitchFamily="34" charset="0"/>
                <a:ea typeface="Calibri" panose="020F05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hospitals, rehabilitation centres, medical practices </a:t>
            </a:r>
          </a:p>
          <a:p>
            <a:pPr marL="342900" indent="-342900" defTabSz="449580" hangingPunct="0">
              <a:lnSpc>
                <a:spcPct val="100000"/>
              </a:lnSpc>
              <a:spcBef>
                <a:spcPts val="800"/>
              </a:spcBef>
            </a:pPr>
            <a:r>
              <a:rPr lang="en-GB" sz="2000" dirty="0">
                <a:latin typeface="Calibri Light" panose="020F0302020204030204" pitchFamily="34" charset="0"/>
                <a:ea typeface="Calibri" panose="020F0502020204030204" pitchFamily="34" charset="0"/>
                <a:cs typeface="Calibri Light" panose="020F0302020204030204" pitchFamily="34" charset="0"/>
              </a:rPr>
              <a:t>Leisure, culture, events</a:t>
            </a:r>
            <a:br>
              <a:rPr lang="en-GB" sz="2000" dirty="0">
                <a:latin typeface="Calibri Light" panose="020F0302020204030204" pitchFamily="34" charset="0"/>
                <a:ea typeface="Calibri" panose="020F05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restaurants, gyms, hotels, conference centres, theatres </a:t>
            </a:r>
          </a:p>
          <a:p>
            <a:pPr marL="342900" indent="-342900" defTabSz="449580" hangingPunct="0">
              <a:lnSpc>
                <a:spcPct val="100000"/>
              </a:lnSpc>
              <a:spcBef>
                <a:spcPts val="800"/>
              </a:spcBef>
            </a:pPr>
            <a:r>
              <a:rPr lang="en-GB" sz="2000" dirty="0">
                <a:latin typeface="Calibri Light" panose="020F0302020204030204" pitchFamily="34" charset="0"/>
                <a:ea typeface="Calibri" panose="020F0502020204030204" pitchFamily="34" charset="0"/>
                <a:cs typeface="Calibri Light" panose="020F0302020204030204" pitchFamily="34" charset="0"/>
              </a:rPr>
              <a:t>Industry</a:t>
            </a:r>
            <a:br>
              <a:rPr lang="en-GB" sz="2000" dirty="0">
                <a:latin typeface="Calibri Light" panose="020F0302020204030204" pitchFamily="34" charset="0"/>
                <a:ea typeface="Calibri" panose="020F05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food production, food packaging </a:t>
            </a:r>
          </a:p>
          <a:p>
            <a:pPr marL="0" marR="0" indent="0" algn="l" defTabSz="449580" rtl="0" fontAlgn="auto" latinLnBrk="0" hangingPunct="0">
              <a:lnSpc>
                <a:spcPct val="100000"/>
              </a:lnSpc>
              <a:spcBef>
                <a:spcPts val="800"/>
              </a:spcBef>
              <a:spcAft>
                <a:spcPts val="800"/>
              </a:spcAft>
              <a:buClrTx/>
              <a:buSzTx/>
              <a:buNone/>
              <a:tabLst/>
            </a:pPr>
            <a:endParaRPr lang="en-GB" sz="2000" noProof="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ußzeilenplatzhalter 3">
            <a:extLst>
              <a:ext uri="{FF2B5EF4-FFF2-40B4-BE49-F238E27FC236}">
                <a16:creationId xmlns:a16="http://schemas.microsoft.com/office/drawing/2014/main" id="{D498CE86-B1C6-024B-AC32-4C676A744550}"/>
              </a:ext>
            </a:extLst>
          </p:cNvPr>
          <p:cNvSpPr>
            <a:spLocks noGrp="1"/>
          </p:cNvSpPr>
          <p:nvPr>
            <p:ph type="ftr" sz="quarter" idx="11"/>
          </p:nvPr>
        </p:nvSpPr>
        <p:spPr>
          <a:xfrm>
            <a:off x="5324475" y="6356351"/>
            <a:ext cx="3343275" cy="365125"/>
          </a:xfrm>
        </p:spPr>
        <p:txBody>
          <a:bodyPr/>
          <a:lstStyle/>
          <a:p>
            <a:r>
              <a:rPr lang="en-US" dirty="0"/>
              <a:t>@2021 by Alethia Sales GmbH |  All rights reserved</a:t>
            </a:r>
            <a:endParaRPr lang="de-DE" dirty="0"/>
          </a:p>
        </p:txBody>
      </p:sp>
      <p:sp>
        <p:nvSpPr>
          <p:cNvPr id="5" name="Foliennummernplatzhalter 4">
            <a:extLst>
              <a:ext uri="{FF2B5EF4-FFF2-40B4-BE49-F238E27FC236}">
                <a16:creationId xmlns:a16="http://schemas.microsoft.com/office/drawing/2014/main" id="{2A44EAC7-F7AA-8A41-A6F8-E929AE9FFB1E}"/>
              </a:ext>
            </a:extLst>
          </p:cNvPr>
          <p:cNvSpPr>
            <a:spLocks noGrp="1"/>
          </p:cNvSpPr>
          <p:nvPr>
            <p:ph type="sldNum" sz="quarter" idx="12"/>
          </p:nvPr>
        </p:nvSpPr>
        <p:spPr/>
        <p:txBody>
          <a:bodyPr/>
          <a:lstStyle/>
          <a:p>
            <a:fld id="{21922235-953F-8B40-8718-105C83D26D8E}" type="slidenum">
              <a:rPr lang="de-DE" smtClean="0"/>
              <a:t>8</a:t>
            </a:fld>
            <a:endParaRPr lang="de-DE"/>
          </a:p>
        </p:txBody>
      </p:sp>
      <p:sp>
        <p:nvSpPr>
          <p:cNvPr id="7" name="Inhaltsplatzhalter 2">
            <a:extLst>
              <a:ext uri="{FF2B5EF4-FFF2-40B4-BE49-F238E27FC236}">
                <a16:creationId xmlns:a16="http://schemas.microsoft.com/office/drawing/2014/main" id="{50B65880-6350-43D2-B584-42F454BD05C4}"/>
              </a:ext>
            </a:extLst>
          </p:cNvPr>
          <p:cNvSpPr txBox="1">
            <a:spLocks/>
          </p:cNvSpPr>
          <p:nvPr/>
        </p:nvSpPr>
        <p:spPr>
          <a:xfrm>
            <a:off x="5075303" y="3429000"/>
            <a:ext cx="4551293" cy="2934981"/>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342900" indent="-342900" defTabSz="449580" hangingPunct="0">
              <a:lnSpc>
                <a:spcPct val="100000"/>
              </a:lnSpc>
              <a:spcBef>
                <a:spcPts val="800"/>
              </a:spcBef>
            </a:pPr>
            <a:r>
              <a:rPr lang="en-GB" sz="2000" dirty="0">
                <a:latin typeface="Calibri Light" panose="020F0302020204030204" pitchFamily="34" charset="0"/>
                <a:ea typeface="Calibri" panose="020F0502020204030204" pitchFamily="34" charset="0"/>
                <a:cs typeface="Calibri Light" panose="020F0302020204030204" pitchFamily="34" charset="0"/>
              </a:rPr>
              <a:t>Transportation</a:t>
            </a:r>
            <a:br>
              <a:rPr lang="en-GB" sz="3600" dirty="0">
                <a:latin typeface="Calibri Light" panose="020F0302020204030204" pitchFamily="34" charset="0"/>
                <a:ea typeface="Calibri" panose="020F05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tour operators, cruise ships, transport companies</a:t>
            </a:r>
          </a:p>
          <a:p>
            <a:pPr marL="342900" indent="-342900" defTabSz="449580" hangingPunct="0">
              <a:lnSpc>
                <a:spcPct val="100000"/>
              </a:lnSpc>
              <a:spcBef>
                <a:spcPts val="800"/>
              </a:spcBef>
            </a:pPr>
            <a:r>
              <a:rPr lang="en-GB" sz="2000" dirty="0">
                <a:latin typeface="Calibri Light" panose="020F0302020204030204" pitchFamily="34" charset="0"/>
                <a:cs typeface="Calibri Light" panose="020F0302020204030204" pitchFamily="34" charset="0"/>
              </a:rPr>
              <a:t>Public transport</a:t>
            </a:r>
            <a:br>
              <a:rPr lang="en-GB" sz="3600" dirty="0">
                <a:latin typeface="Calibri Light" panose="020F0302020204030204" pitchFamily="34" charset="0"/>
                <a:ea typeface="Calibri" panose="020F05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urban transportation (bus, tram, etc.), railway operators</a:t>
            </a:r>
          </a:p>
          <a:p>
            <a:pPr marL="342900" indent="-342900" defTabSz="449580" hangingPunct="0">
              <a:lnSpc>
                <a:spcPct val="100000"/>
              </a:lnSpc>
              <a:spcBef>
                <a:spcPts val="800"/>
              </a:spcBef>
            </a:pPr>
            <a:r>
              <a:rPr lang="en-GB" sz="2000" dirty="0">
                <a:latin typeface="Calibri Light" panose="020F0302020204030204" pitchFamily="34" charset="0"/>
                <a:cs typeface="Calibri Light" panose="020F0302020204030204" pitchFamily="34" charset="0"/>
              </a:rPr>
              <a:t>Travel, mobility</a:t>
            </a:r>
            <a:br>
              <a:rPr lang="en-GB" sz="3600" dirty="0">
                <a:latin typeface="Calibri Light" panose="020F0302020204030204" pitchFamily="34" charset="0"/>
                <a:ea typeface="Calibri" panose="020F0502020204030204" pitchFamily="34" charset="0"/>
                <a:cs typeface="Calibri Light" panose="020F0302020204030204" pitchFamily="34" charset="0"/>
              </a:rPr>
            </a:br>
            <a:r>
              <a:rPr lang="en-GB" sz="1300" dirty="0">
                <a:latin typeface="Calibri Light" panose="020F0302020204030204" pitchFamily="34" charset="0"/>
                <a:cs typeface="Calibri Light" panose="020F0302020204030204" pitchFamily="34" charset="0"/>
              </a:rPr>
              <a:t>e.g. airlines, boats and yachts (sale and rental)</a:t>
            </a:r>
          </a:p>
          <a:p>
            <a:pPr marL="342900" indent="-342900" defTabSz="449580" hangingPunct="0">
              <a:lnSpc>
                <a:spcPct val="100000"/>
              </a:lnSpc>
              <a:spcBef>
                <a:spcPts val="800"/>
              </a:spcBef>
            </a:pPr>
            <a:r>
              <a:rPr lang="en-GB" sz="2000" dirty="0">
                <a:latin typeface="Calibri Light" panose="020F0302020204030204" pitchFamily="34" charset="0"/>
                <a:ea typeface="Calibri" panose="020F0502020204030204" pitchFamily="34" charset="0"/>
                <a:cs typeface="Calibri Light" panose="020F0302020204030204" pitchFamily="34" charset="0"/>
              </a:rPr>
              <a:t>Real estate </a:t>
            </a:r>
            <a:br>
              <a:rPr lang="en-GB" sz="2000" dirty="0">
                <a:latin typeface="Calibri Light" panose="020F0302020204030204" pitchFamily="34" charset="0"/>
                <a:ea typeface="Calibri" panose="020F0502020204030204" pitchFamily="34" charset="0"/>
                <a:cs typeface="Calibri Light" panose="020F0302020204030204" pitchFamily="34" charset="0"/>
              </a:rPr>
            </a:br>
            <a:r>
              <a:rPr lang="en-GB" sz="1200" dirty="0">
                <a:latin typeface="Calibri Light" panose="020F0302020204030204" pitchFamily="34" charset="0"/>
                <a:ea typeface="Calibri" panose="020F0502020204030204" pitchFamily="34" charset="0"/>
                <a:cs typeface="Calibri Light" panose="020F0302020204030204" pitchFamily="34" charset="0"/>
              </a:rPr>
              <a:t>e</a:t>
            </a:r>
            <a:r>
              <a:rPr lang="en-GB" sz="1300" dirty="0">
                <a:latin typeface="Calibri Light" panose="020F0302020204030204" pitchFamily="34" charset="0"/>
                <a:cs typeface="Calibri Light" panose="020F0302020204030204" pitchFamily="34" charset="0"/>
              </a:rPr>
              <a:t>.g. facility cleaning, facility management, developers</a:t>
            </a:r>
          </a:p>
          <a:p>
            <a:pPr marL="342900" indent="-342900" defTabSz="449580" hangingPunct="0">
              <a:lnSpc>
                <a:spcPct val="100000"/>
              </a:lnSpc>
              <a:spcBef>
                <a:spcPts val="800"/>
              </a:spcBef>
              <a:spcAft>
                <a:spcPts val="800"/>
              </a:spcAft>
            </a:pPr>
            <a:r>
              <a:rPr lang="en-GB" sz="2000" dirty="0">
                <a:latin typeface="Calibri Light" panose="020F0302020204030204" pitchFamily="34" charset="0"/>
                <a:ea typeface="Calibri" panose="020F0502020204030204" pitchFamily="34" charset="0"/>
                <a:cs typeface="Calibri Light" panose="020F0302020204030204" pitchFamily="34" charset="0"/>
              </a:rPr>
              <a:t>Military </a:t>
            </a:r>
          </a:p>
        </p:txBody>
      </p:sp>
      <p:pic>
        <p:nvPicPr>
          <p:cNvPr id="9" name="Grafik 8">
            <a:extLst>
              <a:ext uri="{FF2B5EF4-FFF2-40B4-BE49-F238E27FC236}">
                <a16:creationId xmlns:a16="http://schemas.microsoft.com/office/drawing/2014/main" id="{DE975ABB-3A22-4BD2-B6C0-D37B73AD1317}"/>
              </a:ext>
            </a:extLst>
          </p:cNvPr>
          <p:cNvPicPr>
            <a:picLocks noChangeAspect="1"/>
          </p:cNvPicPr>
          <p:nvPr/>
        </p:nvPicPr>
        <p:blipFill>
          <a:blip r:embed="rId3"/>
          <a:stretch>
            <a:fillRect/>
          </a:stretch>
        </p:blipFill>
        <p:spPr>
          <a:xfrm>
            <a:off x="821745" y="2217115"/>
            <a:ext cx="1738809" cy="1036317"/>
          </a:xfrm>
          <a:prstGeom prst="rect">
            <a:avLst/>
          </a:prstGeom>
        </p:spPr>
      </p:pic>
      <p:pic>
        <p:nvPicPr>
          <p:cNvPr id="10" name="Grafik 9">
            <a:extLst>
              <a:ext uri="{FF2B5EF4-FFF2-40B4-BE49-F238E27FC236}">
                <a16:creationId xmlns:a16="http://schemas.microsoft.com/office/drawing/2014/main" id="{51A3A936-190F-4246-A769-522F855CA569}"/>
              </a:ext>
            </a:extLst>
          </p:cNvPr>
          <p:cNvPicPr>
            <a:picLocks noChangeAspect="1"/>
          </p:cNvPicPr>
          <p:nvPr/>
        </p:nvPicPr>
        <p:blipFill>
          <a:blip r:embed="rId4"/>
          <a:stretch>
            <a:fillRect/>
          </a:stretch>
        </p:blipFill>
        <p:spPr>
          <a:xfrm>
            <a:off x="2560497" y="2185197"/>
            <a:ext cx="1650959" cy="1079269"/>
          </a:xfrm>
          <a:prstGeom prst="rect">
            <a:avLst/>
          </a:prstGeom>
        </p:spPr>
      </p:pic>
      <p:pic>
        <p:nvPicPr>
          <p:cNvPr id="11" name="Grafik 10">
            <a:extLst>
              <a:ext uri="{FF2B5EF4-FFF2-40B4-BE49-F238E27FC236}">
                <a16:creationId xmlns:a16="http://schemas.microsoft.com/office/drawing/2014/main" id="{ACCF7400-4377-431E-9BF7-A312C90F70F1}"/>
              </a:ext>
            </a:extLst>
          </p:cNvPr>
          <p:cNvPicPr>
            <a:picLocks noChangeAspect="1"/>
          </p:cNvPicPr>
          <p:nvPr/>
        </p:nvPicPr>
        <p:blipFill rotWithShape="1">
          <a:blip r:embed="rId5"/>
          <a:srcRect l="5478" t="225" r="2019" b="-225"/>
          <a:stretch/>
        </p:blipFill>
        <p:spPr>
          <a:xfrm>
            <a:off x="4202747" y="2187971"/>
            <a:ext cx="1790110" cy="1065461"/>
          </a:xfrm>
          <a:prstGeom prst="rect">
            <a:avLst/>
          </a:prstGeom>
        </p:spPr>
      </p:pic>
      <p:pic>
        <p:nvPicPr>
          <p:cNvPr id="12" name="Grafik 11">
            <a:extLst>
              <a:ext uri="{FF2B5EF4-FFF2-40B4-BE49-F238E27FC236}">
                <a16:creationId xmlns:a16="http://schemas.microsoft.com/office/drawing/2014/main" id="{4E4113D1-4A76-4774-ACEE-4F36B6D73609}"/>
              </a:ext>
            </a:extLst>
          </p:cNvPr>
          <p:cNvPicPr>
            <a:picLocks noChangeAspect="1"/>
          </p:cNvPicPr>
          <p:nvPr/>
        </p:nvPicPr>
        <p:blipFill rotWithShape="1">
          <a:blip r:embed="rId6"/>
          <a:srcRect l="14200" r="3839"/>
          <a:stretch/>
        </p:blipFill>
        <p:spPr>
          <a:xfrm>
            <a:off x="7608521" y="2177136"/>
            <a:ext cx="1594733" cy="1087330"/>
          </a:xfrm>
          <a:prstGeom prst="rect">
            <a:avLst/>
          </a:prstGeom>
        </p:spPr>
      </p:pic>
      <p:pic>
        <p:nvPicPr>
          <p:cNvPr id="8" name="Grafik 7">
            <a:extLst>
              <a:ext uri="{FF2B5EF4-FFF2-40B4-BE49-F238E27FC236}">
                <a16:creationId xmlns:a16="http://schemas.microsoft.com/office/drawing/2014/main" id="{74A7C1E7-0160-4EF7-A0E6-FA57F9EC9A53}"/>
              </a:ext>
            </a:extLst>
          </p:cNvPr>
          <p:cNvPicPr>
            <a:picLocks noChangeAspect="1"/>
          </p:cNvPicPr>
          <p:nvPr/>
        </p:nvPicPr>
        <p:blipFill rotWithShape="1">
          <a:blip r:embed="rId7"/>
          <a:srcRect l="67769" r="-1" b="10636"/>
          <a:stretch/>
        </p:blipFill>
        <p:spPr>
          <a:xfrm>
            <a:off x="5977560" y="2182282"/>
            <a:ext cx="1646260" cy="1073077"/>
          </a:xfrm>
          <a:prstGeom prst="rect">
            <a:avLst/>
          </a:prstGeom>
        </p:spPr>
      </p:pic>
    </p:spTree>
    <p:extLst>
      <p:ext uri="{BB962C8B-B14F-4D97-AF65-F5344CB8AC3E}">
        <p14:creationId xmlns:p14="http://schemas.microsoft.com/office/powerpoint/2010/main" val="396856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4C37C-E477-084D-9633-6B2736DB9AA6}"/>
              </a:ext>
            </a:extLst>
          </p:cNvPr>
          <p:cNvSpPr>
            <a:spLocks noGrp="1"/>
          </p:cNvSpPr>
          <p:nvPr>
            <p:ph type="title"/>
          </p:nvPr>
        </p:nvSpPr>
        <p:spPr>
          <a:xfrm>
            <a:off x="627697" y="1550935"/>
            <a:ext cx="8543925" cy="1430524"/>
          </a:xfrm>
        </p:spPr>
        <p:txBody>
          <a:bodyPr>
            <a:normAutofit/>
          </a:bodyPr>
          <a:lstStyle/>
          <a:p>
            <a:pPr>
              <a:lnSpc>
                <a:spcPct val="100000"/>
              </a:lnSpc>
            </a:pPr>
            <a:br>
              <a:rPr lang="en-GB" noProof="0" dirty="0"/>
            </a:br>
            <a:endParaRPr lang="en-GB" noProof="0" dirty="0"/>
          </a:p>
        </p:txBody>
      </p:sp>
      <p:sp>
        <p:nvSpPr>
          <p:cNvPr id="3" name="Inhaltsplatzhalter 2">
            <a:extLst>
              <a:ext uri="{FF2B5EF4-FFF2-40B4-BE49-F238E27FC236}">
                <a16:creationId xmlns:a16="http://schemas.microsoft.com/office/drawing/2014/main" id="{C26082BE-EDBD-2640-BD13-C3A9851F10E8}"/>
              </a:ext>
            </a:extLst>
          </p:cNvPr>
          <p:cNvSpPr>
            <a:spLocks noGrp="1"/>
          </p:cNvSpPr>
          <p:nvPr>
            <p:ph idx="1"/>
          </p:nvPr>
        </p:nvSpPr>
        <p:spPr>
          <a:xfrm>
            <a:off x="681038" y="2614411"/>
            <a:ext cx="8265738" cy="2389032"/>
          </a:xfrm>
        </p:spPr>
        <p:txBody>
          <a:bodyPr>
            <a:normAutofit/>
          </a:bodyPr>
          <a:lstStyle/>
          <a:p>
            <a:pPr marL="0" indent="0" algn="just">
              <a:lnSpc>
                <a:spcPct val="100000"/>
              </a:lnSpc>
              <a:spcBef>
                <a:spcPts val="300"/>
              </a:spcBef>
              <a:buNone/>
              <a:defRPr sz="1000" spc="0"/>
            </a:pPr>
            <a:r>
              <a:rPr lang="en-GB" sz="4000" b="1" noProof="0" dirty="0">
                <a:latin typeface="Calibri Light" panose="020F0302020204030204" pitchFamily="34" charset="0"/>
                <a:cs typeface="Calibri Light" panose="020F0302020204030204" pitchFamily="34" charset="0"/>
              </a:rPr>
              <a:t>Challenges &amp; </a:t>
            </a:r>
            <a:r>
              <a:rPr lang="en-GB" sz="4000" b="1" dirty="0">
                <a:latin typeface="Calibri Light" panose="020F0302020204030204" pitchFamily="34" charset="0"/>
                <a:cs typeface="Calibri Light" panose="020F0302020204030204" pitchFamily="34" charset="0"/>
              </a:rPr>
              <a:t>Measures </a:t>
            </a:r>
            <a:r>
              <a:rPr lang="en-GB" sz="4000" b="1" noProof="0" dirty="0">
                <a:latin typeface="Calibri Light" panose="020F0302020204030204" pitchFamily="34" charset="0"/>
                <a:cs typeface="Calibri Light" panose="020F0302020204030204" pitchFamily="34" charset="0"/>
              </a:rPr>
              <a:t> </a:t>
            </a:r>
          </a:p>
        </p:txBody>
      </p:sp>
      <p:sp>
        <p:nvSpPr>
          <p:cNvPr id="4" name="Fußzeilenplatzhalter 3">
            <a:extLst>
              <a:ext uri="{FF2B5EF4-FFF2-40B4-BE49-F238E27FC236}">
                <a16:creationId xmlns:a16="http://schemas.microsoft.com/office/drawing/2014/main" id="{115EA5F2-AB0C-E44A-B845-7CBAA5343D07}"/>
              </a:ext>
            </a:extLst>
          </p:cNvPr>
          <p:cNvSpPr>
            <a:spLocks noGrp="1"/>
          </p:cNvSpPr>
          <p:nvPr>
            <p:ph type="ftr" sz="quarter" idx="11"/>
          </p:nvPr>
        </p:nvSpPr>
        <p:spPr>
          <a:xfrm>
            <a:off x="5324475" y="6356351"/>
            <a:ext cx="3343275" cy="365125"/>
          </a:xfrm>
        </p:spPr>
        <p:txBody>
          <a:bodyPr/>
          <a:lstStyle/>
          <a:p>
            <a:r>
              <a:rPr lang="en-US"/>
              <a:t>@2021 by Alethia Sales GmbH |  All rights reserved</a:t>
            </a:r>
            <a:endParaRPr lang="de-DE" dirty="0"/>
          </a:p>
        </p:txBody>
      </p:sp>
      <p:sp>
        <p:nvSpPr>
          <p:cNvPr id="5" name="Foliennummernplatzhalter 4">
            <a:extLst>
              <a:ext uri="{FF2B5EF4-FFF2-40B4-BE49-F238E27FC236}">
                <a16:creationId xmlns:a16="http://schemas.microsoft.com/office/drawing/2014/main" id="{8BA573CD-B099-5548-A1ED-F7B17AD48D81}"/>
              </a:ext>
            </a:extLst>
          </p:cNvPr>
          <p:cNvSpPr>
            <a:spLocks noGrp="1"/>
          </p:cNvSpPr>
          <p:nvPr>
            <p:ph type="sldNum" sz="quarter" idx="12"/>
          </p:nvPr>
        </p:nvSpPr>
        <p:spPr/>
        <p:txBody>
          <a:bodyPr/>
          <a:lstStyle/>
          <a:p>
            <a:fld id="{21922235-953F-8B40-8718-105C83D26D8E}" type="slidenum">
              <a:rPr lang="de-DE" smtClean="0"/>
              <a:t>9</a:t>
            </a:fld>
            <a:endParaRPr lang="de-DE"/>
          </a:p>
        </p:txBody>
      </p:sp>
    </p:spTree>
    <p:extLst>
      <p:ext uri="{BB962C8B-B14F-4D97-AF65-F5344CB8AC3E}">
        <p14:creationId xmlns:p14="http://schemas.microsoft.com/office/powerpoint/2010/main" val="412356781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folie_Alethia-Sales Final.pptx" id="{36B4A809-95D3-433C-AC43-D7CDA92E1BB7}" vid="{49399E2C-3276-4352-BA23-72712C03232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8A173D328BC9A4DB0A6CB5B6A9C767A" ma:contentTypeVersion="13" ma:contentTypeDescription="Ein neues Dokument erstellen." ma:contentTypeScope="" ma:versionID="d7b27161a7fac2931f9a85de980e8ca1">
  <xsd:schema xmlns:xsd="http://www.w3.org/2001/XMLSchema" xmlns:xs="http://www.w3.org/2001/XMLSchema" xmlns:p="http://schemas.microsoft.com/office/2006/metadata/properties" xmlns:ns2="dd139379-35ea-4bcf-9e05-3c7f9e98edea" xmlns:ns3="5fc08517-586c-4826-8aa4-a2c454aa1ae5" targetNamespace="http://schemas.microsoft.com/office/2006/metadata/properties" ma:root="true" ma:fieldsID="c9e149f8440b33f5211b7e32d4943e2d" ns2:_="" ns3:_="">
    <xsd:import namespace="dd139379-35ea-4bcf-9e05-3c7f9e98edea"/>
    <xsd:import namespace="5fc08517-586c-4826-8aa4-a2c454aa1ae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39379-35ea-4bcf-9e05-3c7f9e98e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c08517-586c-4826-8aa4-a2c454aa1ae5"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0D6A2-693C-42CF-AEB6-60C318759A53}">
  <ds:schemaRefs>
    <ds:schemaRef ds:uri="http://schemas.microsoft.com/sharepoint/v3/contenttype/forms"/>
  </ds:schemaRefs>
</ds:datastoreItem>
</file>

<file path=customXml/itemProps2.xml><?xml version="1.0" encoding="utf-8"?>
<ds:datastoreItem xmlns:ds="http://schemas.openxmlformats.org/officeDocument/2006/customXml" ds:itemID="{36CC1349-EAE7-4EF8-9E07-3B68AC88ECF0}">
  <ds:schemaRefs>
    <ds:schemaRef ds:uri="dd139379-35ea-4bcf-9e05-3c7f9e98edea"/>
    <ds:schemaRef ds:uri="http://schemas.microsoft.com/office/2006/documentManagement/types"/>
    <ds:schemaRef ds:uri="http://www.w3.org/XML/1998/namespace"/>
    <ds:schemaRef ds:uri="5fc08517-586c-4826-8aa4-a2c454aa1ae5"/>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FC3D7C68-B2EE-4B64-A720-AB593B966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39379-35ea-4bcf-9e05-3c7f9e98edea"/>
    <ds:schemaRef ds:uri="5fc08517-586c-4826-8aa4-a2c454aa1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TotalTime>
  <Words>2301</Words>
  <Application>Microsoft Office PowerPoint</Application>
  <PresentationFormat>A4 Paper (210x297 mm)</PresentationFormat>
  <Paragraphs>320</Paragraphs>
  <Slides>41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Arial</vt:lpstr>
      <vt:lpstr>Calibri</vt:lpstr>
      <vt:lpstr>Calibri Light</vt:lpstr>
      <vt:lpstr>Office</vt:lpstr>
      <vt:lpstr>1_Office</vt:lpstr>
      <vt:lpstr>PowerPoint Presentation</vt:lpstr>
      <vt:lpstr>Who is Alethia Sales?</vt:lpstr>
      <vt:lpstr>Who is Alethia Life Sciences AG ?</vt:lpstr>
      <vt:lpstr>PowerPoint Presentation</vt:lpstr>
      <vt:lpstr>Technological core areas</vt:lpstr>
      <vt:lpstr> </vt:lpstr>
      <vt:lpstr>Why disinfectants?    </vt:lpstr>
      <vt:lpstr>Areas of application      </vt:lpstr>
      <vt:lpstr> </vt:lpstr>
      <vt:lpstr>The Challenge    </vt:lpstr>
      <vt:lpstr>Ventilation  </vt:lpstr>
      <vt:lpstr>Sanitary facilities   </vt:lpstr>
      <vt:lpstr>Actual standard of disinfectants  </vt:lpstr>
      <vt:lpstr> </vt:lpstr>
      <vt:lpstr>PowerPoint Presentation</vt:lpstr>
      <vt:lpstr>Actual hand disinfection (Usually with alcohol containing disinfectants)     </vt:lpstr>
      <vt:lpstr>ViraPROTECT® Plus hand disinfection     </vt:lpstr>
      <vt:lpstr>Actual surface disinfection (Usually with alcoholic or aldehyde- and chlorine-containing disinfectants)     </vt:lpstr>
      <vt:lpstr>ViraPROTECT® Plus surface disinfection     </vt:lpstr>
      <vt:lpstr>DesiBox with ViraPROTECT® Plus hand and surface disinfectant</vt:lpstr>
      <vt:lpstr>Actual room and vehicle disinfection (Usually with peracetic acids, hydrogen peroxide or UVC)</vt:lpstr>
      <vt:lpstr>Fog-It™ Plus    </vt:lpstr>
      <vt:lpstr>Nebulizers and Compressors      </vt:lpstr>
      <vt:lpstr>Professional disinfection devices - ULV Fogger     </vt:lpstr>
      <vt:lpstr>Time estimates      </vt:lpstr>
      <vt:lpstr>Packing options for towels: ViraPROTECT® Plus     </vt:lpstr>
      <vt:lpstr>Packaging examples    </vt:lpstr>
      <vt:lpstr>Packing options for bottles/canisters: ViraPROTECT® Plus     </vt:lpstr>
      <vt:lpstr>Packaging examples*    </vt:lpstr>
      <vt:lpstr>Packing options for Fog-ItTM Plus    </vt:lpstr>
      <vt:lpstr>Packaging examples*    </vt:lpstr>
      <vt:lpstr>Packing options IBC container: ViraPROTECT® Plus and Fog-ItTM Plus*    </vt:lpstr>
      <vt:lpstr>And now…    </vt:lpstr>
      <vt:lpstr>Contacts</vt:lpstr>
      <vt:lpstr>Additional information</vt:lpstr>
      <vt:lpstr>Biological Efficacy of Chlorine Dioxide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Maier</dc:creator>
  <cp:lastModifiedBy>Joe Saddington (Student)</cp:lastModifiedBy>
  <cp:revision>252</cp:revision>
  <dcterms:created xsi:type="dcterms:W3CDTF">2021-08-24T09:00:35Z</dcterms:created>
  <dcterms:modified xsi:type="dcterms:W3CDTF">2022-04-06T11:43:29Z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0x01010028A173D328BC9A4DB0A6CB5B6A9C767A</vt:lpwstr>
  </property>
</Properties>
</file>